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27"/>
  </p:notesMasterIdLst>
  <p:handoutMasterIdLst>
    <p:handoutMasterId r:id="rId28"/>
  </p:handoutMasterIdLst>
  <p:sldIdLst>
    <p:sldId id="256" r:id="rId3"/>
    <p:sldId id="308" r:id="rId4"/>
    <p:sldId id="260" r:id="rId5"/>
    <p:sldId id="294"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69ADFF"/>
    <a:srgbClr val="EFEFEF"/>
    <a:srgbClr val="DEDEDE"/>
    <a:srgbClr val="B0CCB0"/>
    <a:srgbClr val="BEDBFF"/>
    <a:srgbClr val="75B3FF"/>
    <a:srgbClr val="D1E6FF"/>
    <a:srgbClr val="E1EFFF"/>
    <a:srgbClr val="F4F8FF"/>
    <a:srgbClr val="EAEE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50" autoAdjust="0"/>
    <p:restoredTop sz="86881" autoAdjust="0"/>
  </p:normalViewPr>
  <p:slideViewPr>
    <p:cSldViewPr>
      <p:cViewPr varScale="1">
        <p:scale>
          <a:sx n="153" d="100"/>
          <a:sy n="153" d="100"/>
        </p:scale>
        <p:origin x="-104"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47405A90-8546-4943-91C5-54143B158F10}"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A game is a stylized model that depicts situations of strategic behavior, where the payoff (the reward at the end of the game) for one agent depends on its own actions as well as on the actions of other agents. </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FBFA58E2-1919-4F80-837D-8FD7DD88D7B5}">
      <dgm:prSet custT="1"/>
      <dgm:spPr/>
      <dgm:t>
        <a:bodyPr/>
        <a:lstStyle/>
        <a:p>
          <a:r>
            <a:rPr lang="en-US" altLang="zh-CN" sz="1800" smtClean="0">
              <a:solidFill>
                <a:schemeClr val="tx1"/>
              </a:solidFill>
              <a:ea typeface="宋体" pitchFamily="2" charset="-122"/>
              <a:cs typeface="Times New Roman" pitchFamily="18" charset="0"/>
            </a:rPr>
            <a:t>Each “player” forms a “strategy” and hopes to receive a “payoff”.</a:t>
          </a:r>
          <a:endParaRPr lang="en-US" altLang="zh-CN" sz="1800" dirty="0" smtClean="0">
            <a:solidFill>
              <a:schemeClr val="tx1"/>
            </a:solidFill>
            <a:ea typeface="宋体" pitchFamily="2" charset="-122"/>
            <a:cs typeface="Times New Roman" pitchFamily="18" charset="0"/>
          </a:endParaRPr>
        </a:p>
      </dgm:t>
    </dgm:pt>
    <dgm:pt modelId="{9F2326D7-D2AD-4D8F-A0D0-8D7A08BB8DA3}" type="parTrans" cxnId="{21A69142-DBDC-4416-91C8-FA646CCD7C19}">
      <dgm:prSet/>
      <dgm:spPr/>
      <dgm:t>
        <a:bodyPr/>
        <a:lstStyle/>
        <a:p>
          <a:endParaRPr lang="es-AR" sz="1800">
            <a:solidFill>
              <a:schemeClr val="tx1"/>
            </a:solidFill>
          </a:endParaRPr>
        </a:p>
      </dgm:t>
    </dgm:pt>
    <dgm:pt modelId="{4DEB0552-8C15-40B5-8BF5-61E706E7A07B}" type="sibTrans" cxnId="{21A69142-DBDC-4416-91C8-FA646CCD7C19}">
      <dgm:prSet/>
      <dgm:spPr/>
      <dgm:t>
        <a:bodyPr/>
        <a:lstStyle/>
        <a:p>
          <a:endParaRPr lang="es-AR" sz="1800">
            <a:solidFill>
              <a:schemeClr val="tx1"/>
            </a:solidFill>
          </a:endParaRPr>
        </a:p>
      </dgm:t>
    </dgm:pt>
    <dgm:pt modelId="{80F688B3-DD7A-4116-A365-5FA1A7A344C9}">
      <dgm:prSet custT="1"/>
      <dgm:spPr/>
      <dgm:t>
        <a:bodyPr/>
        <a:lstStyle/>
        <a:p>
          <a:r>
            <a:rPr lang="en-US" altLang="zh-CN" sz="1800" smtClean="0">
              <a:solidFill>
                <a:schemeClr val="tx1"/>
              </a:solidFill>
              <a:ea typeface="宋体" pitchFamily="2" charset="-122"/>
              <a:cs typeface="Times New Roman" pitchFamily="18" charset="0"/>
            </a:rPr>
            <a:t>In a “cooperative” game each player can make side-payments to the other players.  A cartel is the result of a cooperative game.</a:t>
          </a:r>
          <a:endParaRPr lang="en-US" altLang="zh-CN" sz="1800" dirty="0" smtClean="0">
            <a:solidFill>
              <a:schemeClr val="tx1"/>
            </a:solidFill>
            <a:ea typeface="宋体" pitchFamily="2" charset="-122"/>
            <a:cs typeface="Times New Roman" pitchFamily="18" charset="0"/>
          </a:endParaRPr>
        </a:p>
      </dgm:t>
    </dgm:pt>
    <dgm:pt modelId="{CB57ABAF-6F2A-4857-BE95-512931831C27}" type="parTrans" cxnId="{34E45ED0-6BB8-4E41-B891-0B41E36E080C}">
      <dgm:prSet/>
      <dgm:spPr/>
      <dgm:t>
        <a:bodyPr/>
        <a:lstStyle/>
        <a:p>
          <a:endParaRPr lang="es-AR" sz="1800">
            <a:solidFill>
              <a:schemeClr val="tx1"/>
            </a:solidFill>
          </a:endParaRPr>
        </a:p>
      </dgm:t>
    </dgm:pt>
    <dgm:pt modelId="{9324DDC1-035B-43A6-A9ED-A0259746BF6A}" type="sibTrans" cxnId="{34E45ED0-6BB8-4E41-B891-0B41E36E080C}">
      <dgm:prSet/>
      <dgm:spPr/>
      <dgm:t>
        <a:bodyPr/>
        <a:lstStyle/>
        <a:p>
          <a:endParaRPr lang="es-AR" sz="1800">
            <a:solidFill>
              <a:schemeClr val="tx1"/>
            </a:solidFill>
          </a:endParaRPr>
        </a:p>
      </dgm:t>
    </dgm:pt>
    <dgm:pt modelId="{C7AB8475-181B-4A19-9639-4A610C3476EE}">
      <dgm:prSet custT="1"/>
      <dgm:spPr/>
      <dgm:t>
        <a:bodyPr/>
        <a:lstStyle/>
        <a:p>
          <a:r>
            <a:rPr lang="en-US" altLang="zh-CN" sz="1800" dirty="0" smtClean="0">
              <a:solidFill>
                <a:schemeClr val="tx1"/>
              </a:solidFill>
              <a:ea typeface="宋体" pitchFamily="2" charset="-122"/>
              <a:cs typeface="Times New Roman" pitchFamily="18" charset="0"/>
            </a:rPr>
            <a:t>In a “non-cooperative” game players cannot make side-payments.  Competition laws generally require that market rivalry be “non-cooperative”.</a:t>
          </a:r>
        </a:p>
      </dgm:t>
    </dgm:pt>
    <dgm:pt modelId="{07081B05-D097-4AB9-8ACA-3434521EAFC8}" type="parTrans" cxnId="{913AA0C8-EFC2-4300-AF9A-409D6036B59B}">
      <dgm:prSet/>
      <dgm:spPr/>
      <dgm:t>
        <a:bodyPr/>
        <a:lstStyle/>
        <a:p>
          <a:endParaRPr lang="es-AR" sz="1800">
            <a:solidFill>
              <a:schemeClr val="tx1"/>
            </a:solidFill>
          </a:endParaRPr>
        </a:p>
      </dgm:t>
    </dgm:pt>
    <dgm:pt modelId="{1263009B-DAA9-47A2-ABAE-0FCB6F77F1E0}" type="sibTrans" cxnId="{913AA0C8-EFC2-4300-AF9A-409D6036B59B}">
      <dgm:prSet/>
      <dgm:spPr/>
      <dgm:t>
        <a:bodyPr/>
        <a:lstStyle/>
        <a:p>
          <a:endParaRPr lang="es-AR" sz="1800">
            <a:solidFill>
              <a:schemeClr val="tx1"/>
            </a:solidFill>
          </a:endParaRPr>
        </a:p>
      </dgm:t>
    </dgm:pt>
    <dgm:pt modelId="{4B63D393-3CEC-2B4A-9FD5-1F4BB78BBA90}">
      <dgm:prSet custT="1"/>
      <dgm:spPr/>
      <dgm:t>
        <a:bodyPr/>
        <a:lstStyle/>
        <a:p>
          <a:pPr rtl="0"/>
          <a:r>
            <a:rPr lang="en-US" sz="1800" dirty="0" smtClean="0">
              <a:solidFill>
                <a:schemeClr val="tx1"/>
              </a:solidFill>
              <a:latin typeface="Century Gothic"/>
              <a:cs typeface="Century Gothic"/>
            </a:rPr>
            <a:t>A “game” refers to any situation in which decisions are made in anticipation of decisions made by others.</a:t>
          </a:r>
          <a:endParaRPr lang="en-US" sz="1800" dirty="0">
            <a:solidFill>
              <a:schemeClr val="tx1"/>
            </a:solidFill>
            <a:latin typeface="Century Gothic"/>
            <a:cs typeface="Century Gothic"/>
          </a:endParaRPr>
        </a:p>
      </dgm:t>
    </dgm:pt>
    <dgm:pt modelId="{54B49F38-1FA9-C043-952F-13CE0C8BD898}" type="parTrans" cxnId="{E057DE7C-FFF1-4E4E-A1B5-27B0F5EFE015}">
      <dgm:prSet/>
      <dgm:spPr/>
      <dgm:t>
        <a:bodyPr/>
        <a:lstStyle/>
        <a:p>
          <a:endParaRPr lang="en-US"/>
        </a:p>
      </dgm:t>
    </dgm:pt>
    <dgm:pt modelId="{4C5577D5-87A2-9049-9E5D-A583337FD3DE}" type="sibTrans" cxnId="{E057DE7C-FFF1-4E4E-A1B5-27B0F5EFE015}">
      <dgm:prSet/>
      <dgm:spPr/>
      <dgm:t>
        <a:bodyPr/>
        <a:lstStyle/>
        <a:p>
          <a:endParaRPr lang="en-US"/>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77C3313-7EF5-1742-87E7-5F603E43B7A6}" type="pres">
      <dgm:prSet presAssocID="{4B63D393-3CEC-2B4A-9FD5-1F4BB78BBA90}" presName="parentLin" presStyleCnt="0"/>
      <dgm:spPr/>
    </dgm:pt>
    <dgm:pt modelId="{5CD3512F-76C5-BF42-A7B8-CB6199E7340C}" type="pres">
      <dgm:prSet presAssocID="{4B63D393-3CEC-2B4A-9FD5-1F4BB78BBA90}" presName="parentLeftMargin" presStyleLbl="node1" presStyleIdx="0" presStyleCnt="5"/>
      <dgm:spPr/>
      <dgm:t>
        <a:bodyPr/>
        <a:lstStyle/>
        <a:p>
          <a:endParaRPr lang="en-US"/>
        </a:p>
      </dgm:t>
    </dgm:pt>
    <dgm:pt modelId="{E8F5F12C-2373-C44A-8C59-A4AD62C7B64E}" type="pres">
      <dgm:prSet presAssocID="{4B63D393-3CEC-2B4A-9FD5-1F4BB78BBA90}" presName="parentText" presStyleLbl="node1" presStyleIdx="0" presStyleCnt="5" custScaleX="142857">
        <dgm:presLayoutVars>
          <dgm:chMax val="0"/>
          <dgm:bulletEnabled val="1"/>
        </dgm:presLayoutVars>
      </dgm:prSet>
      <dgm:spPr/>
      <dgm:t>
        <a:bodyPr/>
        <a:lstStyle/>
        <a:p>
          <a:endParaRPr lang="en-US"/>
        </a:p>
      </dgm:t>
    </dgm:pt>
    <dgm:pt modelId="{8C45DE91-CEC0-6647-AEFE-E45A39094197}" type="pres">
      <dgm:prSet presAssocID="{4B63D393-3CEC-2B4A-9FD5-1F4BB78BBA90}" presName="negativeSpace" presStyleCnt="0"/>
      <dgm:spPr/>
    </dgm:pt>
    <dgm:pt modelId="{18A61D3A-9A74-274B-AE9A-E7C4E508D0CB}" type="pres">
      <dgm:prSet presAssocID="{4B63D393-3CEC-2B4A-9FD5-1F4BB78BBA90}" presName="childText" presStyleLbl="conFgAcc1" presStyleIdx="0" presStyleCnt="5">
        <dgm:presLayoutVars>
          <dgm:bulletEnabled val="1"/>
        </dgm:presLayoutVars>
      </dgm:prSet>
      <dgm:spPr/>
    </dgm:pt>
    <dgm:pt modelId="{3970531C-A291-8944-A85B-9F5FFB486C77}" type="pres">
      <dgm:prSet presAssocID="{4C5577D5-87A2-9049-9E5D-A583337FD3DE}" presName="spaceBetweenRectangles" presStyleCnt="0"/>
      <dgm:spPr/>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5"/>
      <dgm:spPr/>
      <dgm:t>
        <a:bodyPr/>
        <a:lstStyle/>
        <a:p>
          <a:endParaRPr lang="en-US"/>
        </a:p>
      </dgm:t>
    </dgm:pt>
    <dgm:pt modelId="{9514EDE9-45DB-A04D-93D4-CB8C956199C1}" type="pres">
      <dgm:prSet presAssocID="{53C38150-BFFA-964C-AB0F-91416B2E3117}" presName="parentText" presStyleLbl="node1" presStyleIdx="1" presStyleCnt="5" custScaleX="142857" custScaleY="162193"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1" presStyleCnt="5">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14F69BED-0CCF-46FD-9F1C-A8D9A053B901}" type="pres">
      <dgm:prSet presAssocID="{FBFA58E2-1919-4F80-837D-8FD7DD88D7B5}" presName="parentLin" presStyleCnt="0"/>
      <dgm:spPr/>
    </dgm:pt>
    <dgm:pt modelId="{55CC9C60-A05D-4B10-B3FE-4EBCE66211D7}" type="pres">
      <dgm:prSet presAssocID="{FBFA58E2-1919-4F80-837D-8FD7DD88D7B5}" presName="parentLeftMargin" presStyleLbl="node1" presStyleIdx="1" presStyleCnt="5"/>
      <dgm:spPr/>
      <dgm:t>
        <a:bodyPr/>
        <a:lstStyle/>
        <a:p>
          <a:endParaRPr lang="es-AR"/>
        </a:p>
      </dgm:t>
    </dgm:pt>
    <dgm:pt modelId="{AE552240-A040-4CFD-AB79-B4E2D3CF0F7B}" type="pres">
      <dgm:prSet presAssocID="{FBFA58E2-1919-4F80-837D-8FD7DD88D7B5}" presName="parentText" presStyleLbl="node1" presStyleIdx="2" presStyleCnt="5" custScaleX="135393" custScaleY="81188" custLinFactNeighborX="96429" custLinFactNeighborY="11823">
        <dgm:presLayoutVars>
          <dgm:chMax val="0"/>
          <dgm:bulletEnabled val="1"/>
        </dgm:presLayoutVars>
      </dgm:prSet>
      <dgm:spPr/>
      <dgm:t>
        <a:bodyPr/>
        <a:lstStyle/>
        <a:p>
          <a:endParaRPr lang="es-AR"/>
        </a:p>
      </dgm:t>
    </dgm:pt>
    <dgm:pt modelId="{9A04EC39-4B7A-487A-8EBB-D3925EB12DFF}" type="pres">
      <dgm:prSet presAssocID="{FBFA58E2-1919-4F80-837D-8FD7DD88D7B5}" presName="negativeSpace" presStyleCnt="0"/>
      <dgm:spPr/>
    </dgm:pt>
    <dgm:pt modelId="{030B5C82-C743-42C7-AE1E-110A7452E743}" type="pres">
      <dgm:prSet presAssocID="{FBFA58E2-1919-4F80-837D-8FD7DD88D7B5}" presName="childText" presStyleLbl="conFgAcc1" presStyleIdx="2" presStyleCnt="5">
        <dgm:presLayoutVars>
          <dgm:bulletEnabled val="1"/>
        </dgm:presLayoutVars>
      </dgm:prSet>
      <dgm:spPr/>
    </dgm:pt>
    <dgm:pt modelId="{4784B055-AF5D-43AB-AA16-61505465EE2A}" type="pres">
      <dgm:prSet presAssocID="{4DEB0552-8C15-40B5-8BF5-61E706E7A07B}" presName="spaceBetweenRectangles" presStyleCnt="0"/>
      <dgm:spPr/>
    </dgm:pt>
    <dgm:pt modelId="{B11DFBAB-DCB2-4C8B-A81E-82B74CE3F105}" type="pres">
      <dgm:prSet presAssocID="{80F688B3-DD7A-4116-A365-5FA1A7A344C9}" presName="parentLin" presStyleCnt="0"/>
      <dgm:spPr/>
    </dgm:pt>
    <dgm:pt modelId="{A9E1BC26-2BF6-4F0B-85D4-3FFFD15AD731}" type="pres">
      <dgm:prSet presAssocID="{80F688B3-DD7A-4116-A365-5FA1A7A344C9}" presName="parentLeftMargin" presStyleLbl="node1" presStyleIdx="2" presStyleCnt="5"/>
      <dgm:spPr/>
      <dgm:t>
        <a:bodyPr/>
        <a:lstStyle/>
        <a:p>
          <a:endParaRPr lang="es-AR"/>
        </a:p>
      </dgm:t>
    </dgm:pt>
    <dgm:pt modelId="{191D972E-741E-4FB8-A786-CB0E126EC6D7}" type="pres">
      <dgm:prSet presAssocID="{80F688B3-DD7A-4116-A365-5FA1A7A344C9}" presName="parentText" presStyleLbl="node1" presStyleIdx="3" presStyleCnt="5" custScaleX="140541" custScaleY="82436">
        <dgm:presLayoutVars>
          <dgm:chMax val="0"/>
          <dgm:bulletEnabled val="1"/>
        </dgm:presLayoutVars>
      </dgm:prSet>
      <dgm:spPr/>
      <dgm:t>
        <a:bodyPr/>
        <a:lstStyle/>
        <a:p>
          <a:endParaRPr lang="es-AR"/>
        </a:p>
      </dgm:t>
    </dgm:pt>
    <dgm:pt modelId="{4F48A51B-90E8-4B50-A776-41D75CF81DE8}" type="pres">
      <dgm:prSet presAssocID="{80F688B3-DD7A-4116-A365-5FA1A7A344C9}" presName="negativeSpace" presStyleCnt="0"/>
      <dgm:spPr/>
    </dgm:pt>
    <dgm:pt modelId="{0EAA585A-3512-49DD-A994-D8C5277AEB23}" type="pres">
      <dgm:prSet presAssocID="{80F688B3-DD7A-4116-A365-5FA1A7A344C9}" presName="childText" presStyleLbl="conFgAcc1" presStyleIdx="3" presStyleCnt="5">
        <dgm:presLayoutVars>
          <dgm:bulletEnabled val="1"/>
        </dgm:presLayoutVars>
      </dgm:prSet>
      <dgm:spPr/>
    </dgm:pt>
    <dgm:pt modelId="{0086C58C-A08F-42FD-802A-021A95FBC416}" type="pres">
      <dgm:prSet presAssocID="{9324DDC1-035B-43A6-A9ED-A0259746BF6A}" presName="spaceBetweenRectangles" presStyleCnt="0"/>
      <dgm:spPr/>
    </dgm:pt>
    <dgm:pt modelId="{DEF35003-2A34-4995-87DE-829D3C56E755}" type="pres">
      <dgm:prSet presAssocID="{C7AB8475-181B-4A19-9639-4A610C3476EE}" presName="parentLin" presStyleCnt="0"/>
      <dgm:spPr/>
    </dgm:pt>
    <dgm:pt modelId="{D9631244-8610-42FB-8249-E8E33145AFEA}" type="pres">
      <dgm:prSet presAssocID="{C7AB8475-181B-4A19-9639-4A610C3476EE}" presName="parentLeftMargin" presStyleLbl="node1" presStyleIdx="3" presStyleCnt="5"/>
      <dgm:spPr/>
      <dgm:t>
        <a:bodyPr/>
        <a:lstStyle/>
        <a:p>
          <a:endParaRPr lang="es-AR"/>
        </a:p>
      </dgm:t>
    </dgm:pt>
    <dgm:pt modelId="{10E1D9D9-C7F8-4F13-A903-7C2B092779F1}" type="pres">
      <dgm:prSet presAssocID="{C7AB8475-181B-4A19-9639-4A610C3476EE}" presName="parentText" presStyleLbl="node1" presStyleIdx="4" presStyleCnt="5" custScaleX="140541" custScaleY="132429">
        <dgm:presLayoutVars>
          <dgm:chMax val="0"/>
          <dgm:bulletEnabled val="1"/>
        </dgm:presLayoutVars>
      </dgm:prSet>
      <dgm:spPr/>
      <dgm:t>
        <a:bodyPr/>
        <a:lstStyle/>
        <a:p>
          <a:endParaRPr lang="es-AR"/>
        </a:p>
      </dgm:t>
    </dgm:pt>
    <dgm:pt modelId="{3EB299C0-3C13-4B89-A712-E9032C40D937}" type="pres">
      <dgm:prSet presAssocID="{C7AB8475-181B-4A19-9639-4A610C3476EE}" presName="negativeSpace" presStyleCnt="0"/>
      <dgm:spPr/>
    </dgm:pt>
    <dgm:pt modelId="{343B7E0D-DDC8-4FDC-9D83-3FA5DC84111E}" type="pres">
      <dgm:prSet presAssocID="{C7AB8475-181B-4A19-9639-4A610C3476EE}" presName="childText" presStyleLbl="conFgAcc1" presStyleIdx="4" presStyleCnt="5" custLinFactNeighborX="1802" custLinFactNeighborY="2391">
        <dgm:presLayoutVars>
          <dgm:bulletEnabled val="1"/>
        </dgm:presLayoutVars>
      </dgm:prSet>
      <dgm:spPr/>
    </dgm:pt>
  </dgm:ptLst>
  <dgm:cxnLst>
    <dgm:cxn modelId="{ED39879F-C985-CF4B-ADA6-B9899A87EB73}" type="presOf" srcId="{4B63D393-3CEC-2B4A-9FD5-1F4BB78BBA90}" destId="{5CD3512F-76C5-BF42-A7B8-CB6199E7340C}" srcOrd="0" destOrd="0" presId="urn:microsoft.com/office/officeart/2005/8/layout/list1"/>
    <dgm:cxn modelId="{CA6399E2-54F2-9749-810B-EEAB40519520}" srcId="{BE246436-190B-C043-B624-2367FFD151E1}" destId="{53C38150-BFFA-964C-AB0F-91416B2E3117}" srcOrd="1" destOrd="0" parTransId="{D6AFCB33-5E67-6840-B6E6-683747C6C7E8}" sibTransId="{90C83909-0064-0247-B714-12E3EBE790B9}"/>
    <dgm:cxn modelId="{BF3FACE3-E4F1-4786-84E5-B9AD5978C5CD}" type="presOf" srcId="{C7AB8475-181B-4A19-9639-4A610C3476EE}" destId="{D9631244-8610-42FB-8249-E8E33145AFEA}" srcOrd="0" destOrd="0" presId="urn:microsoft.com/office/officeart/2005/8/layout/list1"/>
    <dgm:cxn modelId="{3DDBEA6C-9587-4905-9E37-05193234617C}" type="presOf" srcId="{53C38150-BFFA-964C-AB0F-91416B2E3117}" destId="{7BFBB581-108E-624E-9A82-54FDCD3A7DF1}" srcOrd="0" destOrd="0" presId="urn:microsoft.com/office/officeart/2005/8/layout/list1"/>
    <dgm:cxn modelId="{523B2688-075E-40D2-8EC2-AD906CA0B269}" type="presOf" srcId="{53C38150-BFFA-964C-AB0F-91416B2E3117}" destId="{9514EDE9-45DB-A04D-93D4-CB8C956199C1}" srcOrd="1" destOrd="0" presId="urn:microsoft.com/office/officeart/2005/8/layout/list1"/>
    <dgm:cxn modelId="{299565F7-393D-400D-A25D-ADD296F5A170}" type="presOf" srcId="{C7AB8475-181B-4A19-9639-4A610C3476EE}" destId="{10E1D9D9-C7F8-4F13-A903-7C2B092779F1}" srcOrd="1" destOrd="0" presId="urn:microsoft.com/office/officeart/2005/8/layout/list1"/>
    <dgm:cxn modelId="{EEB9062C-3B4A-4EE2-B4FD-D931719CE2F5}" type="presOf" srcId="{FBFA58E2-1919-4F80-837D-8FD7DD88D7B5}" destId="{AE552240-A040-4CFD-AB79-B4E2D3CF0F7B}" srcOrd="1" destOrd="0" presId="urn:microsoft.com/office/officeart/2005/8/layout/list1"/>
    <dgm:cxn modelId="{F048BCFD-0655-5547-8207-981EACB7D6C9}" type="presOf" srcId="{4B63D393-3CEC-2B4A-9FD5-1F4BB78BBA90}" destId="{E8F5F12C-2373-C44A-8C59-A4AD62C7B64E}" srcOrd="1" destOrd="0" presId="urn:microsoft.com/office/officeart/2005/8/layout/list1"/>
    <dgm:cxn modelId="{BBAFBB9B-3587-498B-B1A1-F3F46F5FFC61}" type="presOf" srcId="{BE246436-190B-C043-B624-2367FFD151E1}" destId="{AE5E0F38-F17C-2548-975F-7AA43CF5EFCC}" srcOrd="0" destOrd="0" presId="urn:microsoft.com/office/officeart/2005/8/layout/list1"/>
    <dgm:cxn modelId="{913AA0C8-EFC2-4300-AF9A-409D6036B59B}" srcId="{BE246436-190B-C043-B624-2367FFD151E1}" destId="{C7AB8475-181B-4A19-9639-4A610C3476EE}" srcOrd="4" destOrd="0" parTransId="{07081B05-D097-4AB9-8ACA-3434521EAFC8}" sibTransId="{1263009B-DAA9-47A2-ABAE-0FCB6F77F1E0}"/>
    <dgm:cxn modelId="{1D8D0AD2-EFF4-4EFD-BAF1-8E549E6D9A54}" type="presOf" srcId="{80F688B3-DD7A-4116-A365-5FA1A7A344C9}" destId="{191D972E-741E-4FB8-A786-CB0E126EC6D7}" srcOrd="1" destOrd="0" presId="urn:microsoft.com/office/officeart/2005/8/layout/list1"/>
    <dgm:cxn modelId="{21A69142-DBDC-4416-91C8-FA646CCD7C19}" srcId="{BE246436-190B-C043-B624-2367FFD151E1}" destId="{FBFA58E2-1919-4F80-837D-8FD7DD88D7B5}" srcOrd="2" destOrd="0" parTransId="{9F2326D7-D2AD-4D8F-A0D0-8D7A08BB8DA3}" sibTransId="{4DEB0552-8C15-40B5-8BF5-61E706E7A07B}"/>
    <dgm:cxn modelId="{E057DE7C-FFF1-4E4E-A1B5-27B0F5EFE015}" srcId="{BE246436-190B-C043-B624-2367FFD151E1}" destId="{4B63D393-3CEC-2B4A-9FD5-1F4BB78BBA90}" srcOrd="0" destOrd="0" parTransId="{54B49F38-1FA9-C043-952F-13CE0C8BD898}" sibTransId="{4C5577D5-87A2-9049-9E5D-A583337FD3DE}"/>
    <dgm:cxn modelId="{65A8F6A2-6208-48EA-B1DE-A063C61B70AB}" type="presOf" srcId="{FBFA58E2-1919-4F80-837D-8FD7DD88D7B5}" destId="{55CC9C60-A05D-4B10-B3FE-4EBCE66211D7}" srcOrd="0" destOrd="0" presId="urn:microsoft.com/office/officeart/2005/8/layout/list1"/>
    <dgm:cxn modelId="{9AD49A88-D2FB-41AE-A51A-58A250832FE3}" type="presOf" srcId="{80F688B3-DD7A-4116-A365-5FA1A7A344C9}" destId="{A9E1BC26-2BF6-4F0B-85D4-3FFFD15AD731}" srcOrd="0" destOrd="0" presId="urn:microsoft.com/office/officeart/2005/8/layout/list1"/>
    <dgm:cxn modelId="{34E45ED0-6BB8-4E41-B891-0B41E36E080C}" srcId="{BE246436-190B-C043-B624-2367FFD151E1}" destId="{80F688B3-DD7A-4116-A365-5FA1A7A344C9}" srcOrd="3" destOrd="0" parTransId="{CB57ABAF-6F2A-4857-BE95-512931831C27}" sibTransId="{9324DDC1-035B-43A6-A9ED-A0259746BF6A}"/>
    <dgm:cxn modelId="{81F9A906-B8D2-DF4B-AB89-C61F1480A81D}" type="presParOf" srcId="{AE5E0F38-F17C-2548-975F-7AA43CF5EFCC}" destId="{877C3313-7EF5-1742-87E7-5F603E43B7A6}" srcOrd="0" destOrd="0" presId="urn:microsoft.com/office/officeart/2005/8/layout/list1"/>
    <dgm:cxn modelId="{9B3C5B20-A1F7-824B-BEE9-219B45FA8DD9}" type="presParOf" srcId="{877C3313-7EF5-1742-87E7-5F603E43B7A6}" destId="{5CD3512F-76C5-BF42-A7B8-CB6199E7340C}" srcOrd="0" destOrd="0" presId="urn:microsoft.com/office/officeart/2005/8/layout/list1"/>
    <dgm:cxn modelId="{BE433D51-4880-A244-A0E5-78E6989992A6}" type="presParOf" srcId="{877C3313-7EF5-1742-87E7-5F603E43B7A6}" destId="{E8F5F12C-2373-C44A-8C59-A4AD62C7B64E}" srcOrd="1" destOrd="0" presId="urn:microsoft.com/office/officeart/2005/8/layout/list1"/>
    <dgm:cxn modelId="{806C9E1C-AA58-7A49-8EC9-C2F09314CC89}" type="presParOf" srcId="{AE5E0F38-F17C-2548-975F-7AA43CF5EFCC}" destId="{8C45DE91-CEC0-6647-AEFE-E45A39094197}" srcOrd="1" destOrd="0" presId="urn:microsoft.com/office/officeart/2005/8/layout/list1"/>
    <dgm:cxn modelId="{4B236544-4D58-F545-AE19-6D10D1DACE12}" type="presParOf" srcId="{AE5E0F38-F17C-2548-975F-7AA43CF5EFCC}" destId="{18A61D3A-9A74-274B-AE9A-E7C4E508D0CB}" srcOrd="2" destOrd="0" presId="urn:microsoft.com/office/officeart/2005/8/layout/list1"/>
    <dgm:cxn modelId="{3465F9E6-6286-4C48-980F-B7E39D57EBA4}" type="presParOf" srcId="{AE5E0F38-F17C-2548-975F-7AA43CF5EFCC}" destId="{3970531C-A291-8944-A85B-9F5FFB486C77}" srcOrd="3" destOrd="0" presId="urn:microsoft.com/office/officeart/2005/8/layout/list1"/>
    <dgm:cxn modelId="{EBE4D5FF-7A4E-4F44-A50A-151CAA4E2D33}" type="presParOf" srcId="{AE5E0F38-F17C-2548-975F-7AA43CF5EFCC}" destId="{8C139F1F-C693-FA4C-9C3F-82C925758D73}" srcOrd="4" destOrd="0" presId="urn:microsoft.com/office/officeart/2005/8/layout/list1"/>
    <dgm:cxn modelId="{1EBE652D-4B40-458F-BF51-0CB4C688DCCC}" type="presParOf" srcId="{8C139F1F-C693-FA4C-9C3F-82C925758D73}" destId="{7BFBB581-108E-624E-9A82-54FDCD3A7DF1}" srcOrd="0" destOrd="0" presId="urn:microsoft.com/office/officeart/2005/8/layout/list1"/>
    <dgm:cxn modelId="{7671618E-01BF-4221-8A76-CF7BA016E2DD}" type="presParOf" srcId="{8C139F1F-C693-FA4C-9C3F-82C925758D73}" destId="{9514EDE9-45DB-A04D-93D4-CB8C956199C1}" srcOrd="1" destOrd="0" presId="urn:microsoft.com/office/officeart/2005/8/layout/list1"/>
    <dgm:cxn modelId="{B926304D-6010-45E1-8DBD-4B4B960751D2}" type="presParOf" srcId="{AE5E0F38-F17C-2548-975F-7AA43CF5EFCC}" destId="{4EF86513-B7E8-C84C-9614-4891A667CC98}" srcOrd="5" destOrd="0" presId="urn:microsoft.com/office/officeart/2005/8/layout/list1"/>
    <dgm:cxn modelId="{20B8DA64-0DFB-4D4C-AB99-5C40ED479C51}" type="presParOf" srcId="{AE5E0F38-F17C-2548-975F-7AA43CF5EFCC}" destId="{D15AFA3C-46C9-3E49-B115-304369B5D8C1}" srcOrd="6" destOrd="0" presId="urn:microsoft.com/office/officeart/2005/8/layout/list1"/>
    <dgm:cxn modelId="{664EA7B8-6875-4CEC-A7DC-D912170C3413}" type="presParOf" srcId="{AE5E0F38-F17C-2548-975F-7AA43CF5EFCC}" destId="{99718E86-112B-8045-A7C9-6BFF9E7A051F}" srcOrd="7" destOrd="0" presId="urn:microsoft.com/office/officeart/2005/8/layout/list1"/>
    <dgm:cxn modelId="{1E105698-1674-43FA-A422-E55AC896BC42}" type="presParOf" srcId="{AE5E0F38-F17C-2548-975F-7AA43CF5EFCC}" destId="{14F69BED-0CCF-46FD-9F1C-A8D9A053B901}" srcOrd="8" destOrd="0" presId="urn:microsoft.com/office/officeart/2005/8/layout/list1"/>
    <dgm:cxn modelId="{D5270C1F-B2CC-4E3B-A9C3-106C0F766ED0}" type="presParOf" srcId="{14F69BED-0CCF-46FD-9F1C-A8D9A053B901}" destId="{55CC9C60-A05D-4B10-B3FE-4EBCE66211D7}" srcOrd="0" destOrd="0" presId="urn:microsoft.com/office/officeart/2005/8/layout/list1"/>
    <dgm:cxn modelId="{DB79AE58-2757-43A8-8607-515549A0C376}" type="presParOf" srcId="{14F69BED-0CCF-46FD-9F1C-A8D9A053B901}" destId="{AE552240-A040-4CFD-AB79-B4E2D3CF0F7B}" srcOrd="1" destOrd="0" presId="urn:microsoft.com/office/officeart/2005/8/layout/list1"/>
    <dgm:cxn modelId="{FA34183F-AFDC-4A2C-88ED-51391ADCAAAD}" type="presParOf" srcId="{AE5E0F38-F17C-2548-975F-7AA43CF5EFCC}" destId="{9A04EC39-4B7A-487A-8EBB-D3925EB12DFF}" srcOrd="9" destOrd="0" presId="urn:microsoft.com/office/officeart/2005/8/layout/list1"/>
    <dgm:cxn modelId="{03379303-74A6-4CB9-91D1-30C23EDC72CD}" type="presParOf" srcId="{AE5E0F38-F17C-2548-975F-7AA43CF5EFCC}" destId="{030B5C82-C743-42C7-AE1E-110A7452E743}" srcOrd="10" destOrd="0" presId="urn:microsoft.com/office/officeart/2005/8/layout/list1"/>
    <dgm:cxn modelId="{25A136C5-F2FC-4757-9B6C-6BBD78CABFC6}" type="presParOf" srcId="{AE5E0F38-F17C-2548-975F-7AA43CF5EFCC}" destId="{4784B055-AF5D-43AB-AA16-61505465EE2A}" srcOrd="11" destOrd="0" presId="urn:microsoft.com/office/officeart/2005/8/layout/list1"/>
    <dgm:cxn modelId="{135613E3-F0D6-4DF2-A2F8-B5F50E36DF9D}" type="presParOf" srcId="{AE5E0F38-F17C-2548-975F-7AA43CF5EFCC}" destId="{B11DFBAB-DCB2-4C8B-A81E-82B74CE3F105}" srcOrd="12" destOrd="0" presId="urn:microsoft.com/office/officeart/2005/8/layout/list1"/>
    <dgm:cxn modelId="{8D4C4730-0E2D-4B79-8C8C-C37C696C1045}" type="presParOf" srcId="{B11DFBAB-DCB2-4C8B-A81E-82B74CE3F105}" destId="{A9E1BC26-2BF6-4F0B-85D4-3FFFD15AD731}" srcOrd="0" destOrd="0" presId="urn:microsoft.com/office/officeart/2005/8/layout/list1"/>
    <dgm:cxn modelId="{7EBAA186-864B-4CE8-B74B-251895DCA490}" type="presParOf" srcId="{B11DFBAB-DCB2-4C8B-A81E-82B74CE3F105}" destId="{191D972E-741E-4FB8-A786-CB0E126EC6D7}" srcOrd="1" destOrd="0" presId="urn:microsoft.com/office/officeart/2005/8/layout/list1"/>
    <dgm:cxn modelId="{A7A97F78-5D4F-42AF-B42B-8E39D01F2B41}" type="presParOf" srcId="{AE5E0F38-F17C-2548-975F-7AA43CF5EFCC}" destId="{4F48A51B-90E8-4B50-A776-41D75CF81DE8}" srcOrd="13" destOrd="0" presId="urn:microsoft.com/office/officeart/2005/8/layout/list1"/>
    <dgm:cxn modelId="{E0676419-6BEC-4184-906C-AA2B80B4B863}" type="presParOf" srcId="{AE5E0F38-F17C-2548-975F-7AA43CF5EFCC}" destId="{0EAA585A-3512-49DD-A994-D8C5277AEB23}" srcOrd="14" destOrd="0" presId="urn:microsoft.com/office/officeart/2005/8/layout/list1"/>
    <dgm:cxn modelId="{6B11A4D1-10C6-4E43-B9C9-10F145F6E489}" type="presParOf" srcId="{AE5E0F38-F17C-2548-975F-7AA43CF5EFCC}" destId="{0086C58C-A08F-42FD-802A-021A95FBC416}" srcOrd="15" destOrd="0" presId="urn:microsoft.com/office/officeart/2005/8/layout/list1"/>
    <dgm:cxn modelId="{C5B0CACE-1A70-4D88-82AF-A728907EBD8B}" type="presParOf" srcId="{AE5E0F38-F17C-2548-975F-7AA43CF5EFCC}" destId="{DEF35003-2A34-4995-87DE-829D3C56E755}" srcOrd="16" destOrd="0" presId="urn:microsoft.com/office/officeart/2005/8/layout/list1"/>
    <dgm:cxn modelId="{F6BFD8D2-64BD-4646-82D5-FED398A8EDCC}" type="presParOf" srcId="{DEF35003-2A34-4995-87DE-829D3C56E755}" destId="{D9631244-8610-42FB-8249-E8E33145AFEA}" srcOrd="0" destOrd="0" presId="urn:microsoft.com/office/officeart/2005/8/layout/list1"/>
    <dgm:cxn modelId="{4490249D-7962-4086-89F7-C45E1E0DEF49}" type="presParOf" srcId="{DEF35003-2A34-4995-87DE-829D3C56E755}" destId="{10E1D9D9-C7F8-4F13-A903-7C2B092779F1}" srcOrd="1" destOrd="0" presId="urn:microsoft.com/office/officeart/2005/8/layout/list1"/>
    <dgm:cxn modelId="{C9AB71EB-FFFE-484B-8A21-8F9FA3DF111A}" type="presParOf" srcId="{AE5E0F38-F17C-2548-975F-7AA43CF5EFCC}" destId="{3EB299C0-3C13-4B89-A712-E9032C40D937}" srcOrd="17" destOrd="0" presId="urn:microsoft.com/office/officeart/2005/8/layout/list1"/>
    <dgm:cxn modelId="{F2ADBDFB-6D90-42D3-887A-0E5CD7F9BB27}" type="presParOf" srcId="{AE5E0F38-F17C-2548-975F-7AA43CF5EFCC}" destId="{343B7E0D-DDC8-4FDC-9D83-3FA5DC84111E}"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Games are defined by:</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08EC0701-3AF9-48A9-B9D4-CBBED1621BDD}">
      <dgm:prSet custT="1"/>
      <dgm:spPr/>
      <dgm:t>
        <a:bodyPr/>
        <a:lstStyle/>
        <a:p>
          <a:r>
            <a:rPr lang="en-US" altLang="zh-CN" sz="1800" b="1" dirty="0" smtClean="0">
              <a:solidFill>
                <a:schemeClr val="tx1"/>
              </a:solidFill>
              <a:ea typeface="宋体" pitchFamily="2" charset="-122"/>
              <a:cs typeface="Times New Roman" pitchFamily="18" charset="0"/>
            </a:rPr>
            <a:t>A set of players</a:t>
          </a:r>
          <a:r>
            <a:rPr lang="en-US" altLang="zh-CN" sz="1800" dirty="0" smtClean="0">
              <a:solidFill>
                <a:schemeClr val="tx1"/>
              </a:solidFill>
              <a:ea typeface="宋体" pitchFamily="2" charset="-122"/>
              <a:cs typeface="Times New Roman" pitchFamily="18" charset="0"/>
            </a:rPr>
            <a:t>:</a:t>
          </a:r>
        </a:p>
      </dgm:t>
    </dgm:pt>
    <dgm:pt modelId="{27CC3CF8-B42C-4594-B77F-BF98D7FF9BDF}" type="parTrans" cxnId="{58C60212-74C2-4691-8DFB-E3E775D03990}">
      <dgm:prSet/>
      <dgm:spPr/>
      <dgm:t>
        <a:bodyPr/>
        <a:lstStyle/>
        <a:p>
          <a:endParaRPr lang="es-AR" sz="1800">
            <a:solidFill>
              <a:schemeClr val="tx1"/>
            </a:solidFill>
          </a:endParaRPr>
        </a:p>
      </dgm:t>
    </dgm:pt>
    <dgm:pt modelId="{9DB10D86-5284-408F-BA6B-2CFCA80BA3F0}" type="sibTrans" cxnId="{58C60212-74C2-4691-8DFB-E3E775D03990}">
      <dgm:prSet/>
      <dgm:spPr/>
      <dgm:t>
        <a:bodyPr/>
        <a:lstStyle/>
        <a:p>
          <a:endParaRPr lang="es-AR" sz="1800">
            <a:solidFill>
              <a:schemeClr val="tx1"/>
            </a:solidFill>
          </a:endParaRPr>
        </a:p>
      </dgm:t>
    </dgm:pt>
    <dgm:pt modelId="{562F844D-C326-4CDB-9813-931CF18A6C77}">
      <dgm:prSet custT="1"/>
      <dgm:spPr/>
      <dgm:t>
        <a:bodyPr/>
        <a:lstStyle/>
        <a:p>
          <a:r>
            <a:rPr lang="en-US" altLang="zh-CN" sz="1800" b="1" dirty="0" smtClean="0">
              <a:solidFill>
                <a:schemeClr val="tx1"/>
              </a:solidFill>
              <a:ea typeface="宋体" pitchFamily="2" charset="-122"/>
              <a:cs typeface="Times New Roman" pitchFamily="18" charset="0"/>
            </a:rPr>
            <a:t>A set of </a:t>
          </a:r>
          <a:r>
            <a:rPr lang="en-US" altLang="zh-CN" sz="1800" b="1" dirty="0" smtClean="0">
              <a:solidFill>
                <a:schemeClr val="tx1"/>
              </a:solidFill>
              <a:ea typeface="宋体" pitchFamily="2" charset="-122"/>
              <a:cs typeface="Times New Roman" pitchFamily="18" charset="0"/>
            </a:rPr>
            <a:t>rules, </a:t>
          </a:r>
          <a:r>
            <a:rPr lang="en-US" altLang="zh-CN" sz="1800" b="1" dirty="0" smtClean="0">
              <a:solidFill>
                <a:schemeClr val="tx1"/>
              </a:solidFill>
              <a:ea typeface="宋体" pitchFamily="2" charset="-122"/>
              <a:cs typeface="Times New Roman" pitchFamily="18" charset="0"/>
            </a:rPr>
            <a:t>such as who can do what and </a:t>
          </a:r>
          <a:r>
            <a:rPr lang="en-US" altLang="zh-CN" sz="1800" b="1" dirty="0" smtClean="0">
              <a:solidFill>
                <a:schemeClr val="tx1"/>
              </a:solidFill>
              <a:ea typeface="宋体" pitchFamily="2" charset="-122"/>
              <a:cs typeface="Times New Roman" pitchFamily="18" charset="0"/>
            </a:rPr>
            <a:t>when:</a:t>
          </a:r>
          <a:r>
            <a:rPr lang="en-US" altLang="zh-CN" sz="1800" dirty="0" smtClean="0">
              <a:solidFill>
                <a:schemeClr val="tx1"/>
              </a:solidFill>
              <a:ea typeface="宋体" pitchFamily="2" charset="-122"/>
              <a:cs typeface="Times New Roman" pitchFamily="18" charset="0"/>
            </a:rPr>
            <a:t> </a:t>
          </a:r>
          <a:endParaRPr lang="en-US" altLang="zh-CN" sz="1800" dirty="0" smtClean="0">
            <a:solidFill>
              <a:schemeClr val="tx1"/>
            </a:solidFill>
            <a:ea typeface="宋体" pitchFamily="2" charset="-122"/>
            <a:cs typeface="Times New Roman" pitchFamily="18" charset="0"/>
          </a:endParaRPr>
        </a:p>
      </dgm:t>
    </dgm:pt>
    <dgm:pt modelId="{A365A865-D233-4336-8676-5FF2022ED966}" type="parTrans" cxnId="{67A0C205-B5B7-4B99-B9F9-0B69D9C47058}">
      <dgm:prSet/>
      <dgm:spPr/>
      <dgm:t>
        <a:bodyPr/>
        <a:lstStyle/>
        <a:p>
          <a:endParaRPr lang="es-AR" sz="1800">
            <a:solidFill>
              <a:schemeClr val="tx1"/>
            </a:solidFill>
          </a:endParaRPr>
        </a:p>
      </dgm:t>
    </dgm:pt>
    <dgm:pt modelId="{18B65CDC-0C47-4102-A5B7-5F5BBD85884D}" type="sibTrans" cxnId="{67A0C205-B5B7-4B99-B9F9-0B69D9C47058}">
      <dgm:prSet/>
      <dgm:spPr/>
      <dgm:t>
        <a:bodyPr/>
        <a:lstStyle/>
        <a:p>
          <a:endParaRPr lang="es-AR" sz="1800">
            <a:solidFill>
              <a:schemeClr val="tx1"/>
            </a:solidFill>
          </a:endParaRPr>
        </a:p>
      </dgm:t>
    </dgm:pt>
    <dgm:pt modelId="{85022B01-3F51-4603-8231-B1CEBA9709B7}">
      <dgm:prSet custT="1"/>
      <dgm:spPr/>
      <dgm:t>
        <a:bodyPr/>
        <a:lstStyle/>
        <a:p>
          <a:r>
            <a:rPr lang="en-US" altLang="zh-CN" sz="1800" dirty="0" smtClean="0">
              <a:solidFill>
                <a:schemeClr val="tx1"/>
              </a:solidFill>
              <a:ea typeface="宋体" pitchFamily="2" charset="-122"/>
              <a:cs typeface="Times New Roman" pitchFamily="18" charset="0"/>
            </a:rPr>
            <a:t>Play available strategies </a:t>
          </a:r>
          <a:r>
            <a:rPr lang="en-US" altLang="zh-CN" sz="1800" dirty="0" smtClean="0">
              <a:solidFill>
                <a:schemeClr val="tx1"/>
              </a:solidFill>
              <a:ea typeface="宋体" pitchFamily="2" charset="-122"/>
              <a:cs typeface="Times New Roman" pitchFamily="18" charset="0"/>
            </a:rPr>
            <a:t>simultaneously</a:t>
          </a:r>
          <a:endParaRPr lang="en-US" altLang="zh-CN" sz="1800" dirty="0" smtClean="0">
            <a:solidFill>
              <a:schemeClr val="tx1"/>
            </a:solidFill>
            <a:ea typeface="宋体" pitchFamily="2" charset="-122"/>
            <a:cs typeface="Times New Roman" pitchFamily="18" charset="0"/>
          </a:endParaRPr>
        </a:p>
      </dgm:t>
    </dgm:pt>
    <dgm:pt modelId="{449AF4AE-946A-4306-A4F8-45F83B2B01EB}" type="parTrans" cxnId="{030E140C-E3C5-4066-A6C2-E0D0E0379E8F}">
      <dgm:prSet/>
      <dgm:spPr/>
      <dgm:t>
        <a:bodyPr/>
        <a:lstStyle/>
        <a:p>
          <a:endParaRPr lang="es-AR" sz="1800">
            <a:solidFill>
              <a:schemeClr val="tx1"/>
            </a:solidFill>
          </a:endParaRPr>
        </a:p>
      </dgm:t>
    </dgm:pt>
    <dgm:pt modelId="{CF21F32B-5922-47E1-AAB7-159A70E011BC}" type="sibTrans" cxnId="{030E140C-E3C5-4066-A6C2-E0D0E0379E8F}">
      <dgm:prSet/>
      <dgm:spPr/>
      <dgm:t>
        <a:bodyPr/>
        <a:lstStyle/>
        <a:p>
          <a:endParaRPr lang="es-AR" sz="1800">
            <a:solidFill>
              <a:schemeClr val="tx1"/>
            </a:solidFill>
          </a:endParaRPr>
        </a:p>
      </dgm:t>
    </dgm:pt>
    <dgm:pt modelId="{5998842F-71BC-4BBE-8122-A79FFD600F65}">
      <dgm:prSet custT="1"/>
      <dgm:spPr/>
      <dgm:t>
        <a:bodyPr/>
        <a:lstStyle/>
        <a:p>
          <a:r>
            <a:rPr lang="en-US" sz="1800" dirty="0" smtClean="0">
              <a:solidFill>
                <a:schemeClr val="tx1"/>
              </a:solidFill>
              <a:ea typeface="宋体" pitchFamily="2" charset="-122"/>
              <a:cs typeface="Times New Roman" pitchFamily="18" charset="0"/>
            </a:rPr>
            <a:t>Player 1 moves first</a:t>
          </a:r>
          <a:endParaRPr lang="en-GB" sz="1800" dirty="0" smtClean="0">
            <a:solidFill>
              <a:schemeClr val="tx1"/>
            </a:solidFill>
            <a:ea typeface="宋体" pitchFamily="2" charset="-122"/>
            <a:cs typeface="Times New Roman" pitchFamily="18" charset="0"/>
          </a:endParaRPr>
        </a:p>
      </dgm:t>
    </dgm:pt>
    <dgm:pt modelId="{228F0DA2-AF6B-47A2-AC21-C0B3093F4B07}" type="parTrans" cxnId="{0C566B14-4F1F-4A95-A6E9-2C023A7F08F7}">
      <dgm:prSet/>
      <dgm:spPr/>
      <dgm:t>
        <a:bodyPr/>
        <a:lstStyle/>
        <a:p>
          <a:endParaRPr lang="es-AR" sz="1800">
            <a:solidFill>
              <a:schemeClr val="tx1"/>
            </a:solidFill>
          </a:endParaRPr>
        </a:p>
      </dgm:t>
    </dgm:pt>
    <dgm:pt modelId="{60E6D16F-9B99-4DD6-9CEE-3ECE15C1EDD4}" type="sibTrans" cxnId="{0C566B14-4F1F-4A95-A6E9-2C023A7F08F7}">
      <dgm:prSet/>
      <dgm:spPr/>
      <dgm:t>
        <a:bodyPr/>
        <a:lstStyle/>
        <a:p>
          <a:endParaRPr lang="es-AR" sz="1800">
            <a:solidFill>
              <a:schemeClr val="tx1"/>
            </a:solidFill>
          </a:endParaRPr>
        </a:p>
      </dgm:t>
    </dgm:pt>
    <dgm:pt modelId="{DC771B6F-3E93-4925-9568-B15CE323FC3C}">
      <dgm:prSet custT="1"/>
      <dgm:spPr/>
      <dgm:t>
        <a:bodyPr/>
        <a:lstStyle/>
        <a:p>
          <a:r>
            <a:rPr lang="en-US" altLang="zh-CN" sz="1800" b="1" dirty="0" smtClean="0">
              <a:solidFill>
                <a:schemeClr val="tx1"/>
              </a:solidFill>
              <a:ea typeface="宋体" pitchFamily="2" charset="-122"/>
              <a:cs typeface="Times New Roman" pitchFamily="18" charset="0"/>
            </a:rPr>
            <a:t>A set of strategies</a:t>
          </a:r>
          <a:r>
            <a:rPr lang="en-US" altLang="zh-CN" sz="1800" dirty="0" smtClean="0">
              <a:solidFill>
                <a:schemeClr val="tx1"/>
              </a:solidFill>
              <a:ea typeface="宋体" pitchFamily="2" charset="-122"/>
              <a:cs typeface="Times New Roman" pitchFamily="18" charset="0"/>
            </a:rPr>
            <a:t>:</a:t>
          </a:r>
        </a:p>
      </dgm:t>
    </dgm:pt>
    <dgm:pt modelId="{15598803-3652-4778-AE26-112D45CA0E31}" type="parTrans" cxnId="{5EE90530-91E0-447D-91CE-15B3EAE3B8EA}">
      <dgm:prSet/>
      <dgm:spPr/>
      <dgm:t>
        <a:bodyPr/>
        <a:lstStyle/>
        <a:p>
          <a:endParaRPr lang="es-AR" sz="1800">
            <a:solidFill>
              <a:schemeClr val="tx1"/>
            </a:solidFill>
          </a:endParaRPr>
        </a:p>
      </dgm:t>
    </dgm:pt>
    <dgm:pt modelId="{525BE47C-FA46-42ED-9DD1-B34A2073B66B}" type="sibTrans" cxnId="{5EE90530-91E0-447D-91CE-15B3EAE3B8EA}">
      <dgm:prSet/>
      <dgm:spPr/>
      <dgm:t>
        <a:bodyPr/>
        <a:lstStyle/>
        <a:p>
          <a:endParaRPr lang="es-AR" sz="1800">
            <a:solidFill>
              <a:schemeClr val="tx1"/>
            </a:solidFill>
          </a:endParaRPr>
        </a:p>
      </dgm:t>
    </dgm:pt>
    <dgm:pt modelId="{7D26384C-8170-4630-B7AB-0BDD4A284971}">
      <dgm:prSet custT="1"/>
      <dgm:spPr/>
      <dgm:t>
        <a:bodyPr/>
        <a:lstStyle/>
        <a:p>
          <a:r>
            <a:rPr lang="en-US" altLang="zh-CN" sz="1800" dirty="0" smtClean="0">
              <a:solidFill>
                <a:schemeClr val="tx1"/>
              </a:solidFill>
              <a:ea typeface="宋体" pitchFamily="2" charset="-122"/>
              <a:cs typeface="Times New Roman" pitchFamily="18" charset="0"/>
            </a:rPr>
            <a:t>Choose LEFT, RIGHT, UP, DOWN</a:t>
          </a:r>
        </a:p>
      </dgm:t>
    </dgm:pt>
    <dgm:pt modelId="{FBE47FC1-C1F4-4E25-9991-23110E12ADCA}" type="parTrans" cxnId="{C0B3D2E5-6E07-4599-BE07-FC45AB0A1447}">
      <dgm:prSet/>
      <dgm:spPr/>
      <dgm:t>
        <a:bodyPr/>
        <a:lstStyle/>
        <a:p>
          <a:endParaRPr lang="es-AR" sz="1800">
            <a:solidFill>
              <a:schemeClr val="tx1"/>
            </a:solidFill>
          </a:endParaRPr>
        </a:p>
      </dgm:t>
    </dgm:pt>
    <dgm:pt modelId="{7D621270-5884-43A9-BD81-85429A152776}" type="sibTrans" cxnId="{C0B3D2E5-6E07-4599-BE07-FC45AB0A1447}">
      <dgm:prSet/>
      <dgm:spPr/>
      <dgm:t>
        <a:bodyPr/>
        <a:lstStyle/>
        <a:p>
          <a:endParaRPr lang="es-AR" sz="1800">
            <a:solidFill>
              <a:schemeClr val="tx1"/>
            </a:solidFill>
          </a:endParaRPr>
        </a:p>
      </dgm:t>
    </dgm:pt>
    <dgm:pt modelId="{7A5F056F-1C3A-414D-9D9A-8867F74E1B1B}">
      <dgm:prSet custT="1"/>
      <dgm:spPr/>
      <dgm:t>
        <a:bodyPr/>
        <a:lstStyle/>
        <a:p>
          <a:r>
            <a:rPr lang="en-US" altLang="zh-CN" sz="1800" dirty="0" smtClean="0">
              <a:solidFill>
                <a:schemeClr val="tx1"/>
              </a:solidFill>
              <a:ea typeface="宋体" pitchFamily="2" charset="-122"/>
              <a:cs typeface="Times New Roman" pitchFamily="18" charset="0"/>
            </a:rPr>
            <a:t>Move rook</a:t>
          </a:r>
        </a:p>
      </dgm:t>
    </dgm:pt>
    <dgm:pt modelId="{77FC5C35-0660-4C83-B6A5-6F8FE5EEB33F}" type="parTrans" cxnId="{CDD2EB46-85B7-40A1-80BA-AC757F480BB5}">
      <dgm:prSet/>
      <dgm:spPr/>
      <dgm:t>
        <a:bodyPr/>
        <a:lstStyle/>
        <a:p>
          <a:endParaRPr lang="es-AR" sz="1800">
            <a:solidFill>
              <a:schemeClr val="tx1"/>
            </a:solidFill>
          </a:endParaRPr>
        </a:p>
      </dgm:t>
    </dgm:pt>
    <dgm:pt modelId="{F375C0B6-957D-4219-839D-EC963A9856AA}" type="sibTrans" cxnId="{CDD2EB46-85B7-40A1-80BA-AC757F480BB5}">
      <dgm:prSet/>
      <dgm:spPr/>
      <dgm:t>
        <a:bodyPr/>
        <a:lstStyle/>
        <a:p>
          <a:endParaRPr lang="es-AR" sz="1800">
            <a:solidFill>
              <a:schemeClr val="tx1"/>
            </a:solidFill>
          </a:endParaRPr>
        </a:p>
      </dgm:t>
    </dgm:pt>
    <dgm:pt modelId="{DF9A203C-4E31-4421-B1FE-DC406502C215}">
      <dgm:prSet custT="1"/>
      <dgm:spPr/>
      <dgm:t>
        <a:bodyPr/>
        <a:lstStyle/>
        <a:p>
          <a:r>
            <a:rPr lang="en-US" altLang="zh-CN" sz="1800" b="1" dirty="0" smtClean="0">
              <a:solidFill>
                <a:schemeClr val="tx1"/>
              </a:solidFill>
              <a:ea typeface="宋体" pitchFamily="2" charset="-122"/>
              <a:cs typeface="Times New Roman" pitchFamily="18" charset="0"/>
            </a:rPr>
            <a:t>A set of payoffs</a:t>
          </a:r>
          <a:r>
            <a:rPr lang="en-US" altLang="zh-CN" sz="1800" dirty="0" smtClean="0">
              <a:solidFill>
                <a:schemeClr val="tx1"/>
              </a:solidFill>
              <a:ea typeface="宋体" pitchFamily="2" charset="-122"/>
              <a:cs typeface="Times New Roman" pitchFamily="18" charset="0"/>
            </a:rPr>
            <a:t>:</a:t>
          </a:r>
        </a:p>
      </dgm:t>
    </dgm:pt>
    <dgm:pt modelId="{A8203FA0-1560-4D5A-A1AB-85B03DC2D9D3}" type="parTrans" cxnId="{8069CDB6-2474-438F-AEB3-B3B62A17E247}">
      <dgm:prSet/>
      <dgm:spPr/>
      <dgm:t>
        <a:bodyPr/>
        <a:lstStyle/>
        <a:p>
          <a:endParaRPr lang="es-AR" sz="1800">
            <a:solidFill>
              <a:schemeClr val="tx1"/>
            </a:solidFill>
          </a:endParaRPr>
        </a:p>
      </dgm:t>
    </dgm:pt>
    <dgm:pt modelId="{9031F09B-DB3E-47E0-B3E1-DCA4D0327475}" type="sibTrans" cxnId="{8069CDB6-2474-438F-AEB3-B3B62A17E247}">
      <dgm:prSet/>
      <dgm:spPr/>
      <dgm:t>
        <a:bodyPr/>
        <a:lstStyle/>
        <a:p>
          <a:endParaRPr lang="es-AR" sz="1800">
            <a:solidFill>
              <a:schemeClr val="tx1"/>
            </a:solidFill>
          </a:endParaRPr>
        </a:p>
      </dgm:t>
    </dgm:pt>
    <dgm:pt modelId="{96639BA6-F3B7-41A4-ABDE-F763F8F24107}">
      <dgm:prSet custT="1"/>
      <dgm:spPr/>
      <dgm:t>
        <a:bodyPr/>
        <a:lstStyle/>
        <a:p>
          <a:r>
            <a:rPr lang="en-US" altLang="zh-CN" sz="1800" dirty="0" smtClean="0">
              <a:solidFill>
                <a:schemeClr val="tx1"/>
              </a:solidFill>
              <a:ea typeface="宋体" pitchFamily="2" charset="-122"/>
              <a:cs typeface="Times New Roman" pitchFamily="18" charset="0"/>
            </a:rPr>
            <a:t>If Player 1 plays UP and 2 plays RIGHT  player 1 gets 3 and player 2 gets 6</a:t>
          </a:r>
        </a:p>
      </dgm:t>
    </dgm:pt>
    <dgm:pt modelId="{7425A7A5-FE14-4C87-8A7E-8B1CBD81356F}" type="parTrans" cxnId="{6B35D028-DEA9-48B7-92AB-5DDFDAEC523A}">
      <dgm:prSet/>
      <dgm:spPr/>
      <dgm:t>
        <a:bodyPr/>
        <a:lstStyle/>
        <a:p>
          <a:endParaRPr lang="es-AR" sz="1800">
            <a:solidFill>
              <a:schemeClr val="tx1"/>
            </a:solidFill>
          </a:endParaRPr>
        </a:p>
      </dgm:t>
    </dgm:pt>
    <dgm:pt modelId="{97B66AB3-0007-460D-BAF2-5085E785652D}" type="sibTrans" cxnId="{6B35D028-DEA9-48B7-92AB-5DDFDAEC523A}">
      <dgm:prSet/>
      <dgm:spPr/>
      <dgm:t>
        <a:bodyPr/>
        <a:lstStyle/>
        <a:p>
          <a:endParaRPr lang="es-AR" sz="1800">
            <a:solidFill>
              <a:schemeClr val="tx1"/>
            </a:solidFill>
          </a:endParaRPr>
        </a:p>
      </dgm:t>
    </dgm:pt>
    <dgm:pt modelId="{324539CE-3136-4856-AF88-F587C3E37AE9}">
      <dgm:prSet custT="1"/>
      <dgm:spPr/>
      <dgm:t>
        <a:bodyPr/>
        <a:lstStyle/>
        <a:p>
          <a:r>
            <a:rPr lang="en-US" sz="1800" dirty="0" smtClean="0">
              <a:solidFill>
                <a:schemeClr val="tx1"/>
              </a:solidFill>
              <a:ea typeface="宋体" pitchFamily="2" charset="-122"/>
              <a:cs typeface="Times New Roman" pitchFamily="18" charset="0"/>
            </a:rPr>
            <a:t>If I checkmate your King I earn the prize</a:t>
          </a:r>
          <a:endParaRPr lang="en-GB" sz="1800" dirty="0" smtClean="0">
            <a:solidFill>
              <a:schemeClr val="tx1"/>
            </a:solidFill>
            <a:ea typeface="宋体" pitchFamily="2" charset="-122"/>
            <a:cs typeface="Times New Roman" pitchFamily="18" charset="0"/>
          </a:endParaRPr>
        </a:p>
      </dgm:t>
    </dgm:pt>
    <dgm:pt modelId="{1DD73912-97AE-4FAA-A211-9EE52CABDC42}" type="parTrans" cxnId="{00B76060-3E13-4C17-B76F-04771A2BAD86}">
      <dgm:prSet/>
      <dgm:spPr/>
      <dgm:t>
        <a:bodyPr/>
        <a:lstStyle/>
        <a:p>
          <a:endParaRPr lang="es-AR" sz="1800">
            <a:solidFill>
              <a:schemeClr val="tx1"/>
            </a:solidFill>
          </a:endParaRPr>
        </a:p>
      </dgm:t>
    </dgm:pt>
    <dgm:pt modelId="{D3F01249-0546-467A-9C17-CA071F959AF5}" type="sibTrans" cxnId="{00B76060-3E13-4C17-B76F-04771A2BAD86}">
      <dgm:prSet/>
      <dgm:spPr/>
      <dgm:t>
        <a:bodyPr/>
        <a:lstStyle/>
        <a:p>
          <a:endParaRPr lang="es-AR" sz="1800">
            <a:solidFill>
              <a:schemeClr val="tx1"/>
            </a:solidFill>
          </a:endParaRPr>
        </a:p>
      </dgm:t>
    </dgm:pt>
    <dgm:pt modelId="{583A001C-7C25-4592-81F3-9EB08CA4D0D7}">
      <dgm:prSet custT="1"/>
      <dgm:spPr/>
      <dgm:t>
        <a:bodyPr/>
        <a:lstStyle/>
        <a:p>
          <a:r>
            <a:rPr lang="en-US" sz="1800" dirty="0" smtClean="0">
              <a:solidFill>
                <a:schemeClr val="tx1"/>
              </a:solidFill>
            </a:rPr>
            <a:t>Games are analyzed by examining optimal payoffs for players given </a:t>
          </a:r>
          <a:r>
            <a:rPr lang="en-US" dirty="0" smtClean="0">
              <a:solidFill>
                <a:schemeClr val="tx1"/>
              </a:solidFill>
            </a:rPr>
            <a:t>the rules of game and the strategies available.</a:t>
          </a:r>
          <a:endParaRPr lang="en-GB" sz="1800" dirty="0" smtClean="0">
            <a:solidFill>
              <a:schemeClr val="tx1"/>
            </a:solidFill>
            <a:ea typeface="宋体" pitchFamily="2" charset="-122"/>
            <a:cs typeface="Times New Roman" pitchFamily="18" charset="0"/>
          </a:endParaRPr>
        </a:p>
      </dgm:t>
    </dgm:pt>
    <dgm:pt modelId="{EDC8D348-6A60-4CBF-A3FF-28A71DCC17D1}" type="parTrans" cxnId="{DA307A59-50BE-4363-B0AC-77097EF91D9E}">
      <dgm:prSet/>
      <dgm:spPr/>
      <dgm:t>
        <a:bodyPr/>
        <a:lstStyle/>
        <a:p>
          <a:endParaRPr lang="es-AR">
            <a:solidFill>
              <a:schemeClr val="tx1"/>
            </a:solidFill>
          </a:endParaRPr>
        </a:p>
      </dgm:t>
    </dgm:pt>
    <dgm:pt modelId="{BCA47E4B-D67B-404A-BD1E-27F621D59251}" type="sibTrans" cxnId="{DA307A59-50BE-4363-B0AC-77097EF91D9E}">
      <dgm:prSet/>
      <dgm:spPr/>
      <dgm:t>
        <a:bodyPr/>
        <a:lstStyle/>
        <a:p>
          <a:endParaRPr lang="es-AR">
            <a:solidFill>
              <a:schemeClr val="tx1"/>
            </a:solidFill>
          </a:endParaRPr>
        </a:p>
      </dgm:t>
    </dgm:pt>
    <dgm:pt modelId="{E40DCF8B-84A5-3C42-9CE8-5CC85A264889}">
      <dgm:prSet custT="1"/>
      <dgm:spPr/>
      <dgm:t>
        <a:bodyPr/>
        <a:lstStyle/>
        <a:p>
          <a:r>
            <a:rPr lang="en-US" altLang="zh-CN" sz="1800" dirty="0" smtClean="0">
              <a:solidFill>
                <a:schemeClr val="tx1"/>
              </a:solidFill>
              <a:ea typeface="宋体" pitchFamily="2" charset="-122"/>
              <a:cs typeface="Times New Roman" pitchFamily="18" charset="0"/>
            </a:rPr>
            <a:t>Players 1 and 2 </a:t>
          </a:r>
        </a:p>
      </dgm:t>
    </dgm:pt>
    <dgm:pt modelId="{9C56E003-A60F-9440-AEE4-7708403A20B3}" type="parTrans" cxnId="{190D7803-F05B-7040-BA5C-E53D449F049F}">
      <dgm:prSet/>
      <dgm:spPr/>
      <dgm:t>
        <a:bodyPr/>
        <a:lstStyle/>
        <a:p>
          <a:endParaRPr lang="en-US"/>
        </a:p>
      </dgm:t>
    </dgm:pt>
    <dgm:pt modelId="{50144820-3CE3-C544-B31C-1A28A592DBF7}" type="sibTrans" cxnId="{190D7803-F05B-7040-BA5C-E53D449F049F}">
      <dgm:prSet/>
      <dgm:spPr/>
      <dgm:t>
        <a:bodyPr/>
        <a:lstStyle/>
        <a:p>
          <a:endParaRPr lang="en-US"/>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84743"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62C6181A-6842-4268-A2F3-106AF57000AB}" type="pres">
      <dgm:prSet presAssocID="{583A001C-7C25-4592-81F3-9EB08CA4D0D7}" presName="parentLin" presStyleCnt="0"/>
      <dgm:spPr/>
    </dgm:pt>
    <dgm:pt modelId="{E8115EFC-DD75-4A36-B6A3-6381E8E6654A}" type="pres">
      <dgm:prSet presAssocID="{583A001C-7C25-4592-81F3-9EB08CA4D0D7}" presName="parentLeftMargin" presStyleLbl="node1" presStyleIdx="0" presStyleCnt="2"/>
      <dgm:spPr/>
      <dgm:t>
        <a:bodyPr/>
        <a:lstStyle/>
        <a:p>
          <a:endParaRPr lang="es-AR"/>
        </a:p>
      </dgm:t>
    </dgm:pt>
    <dgm:pt modelId="{1BF59661-13DE-4C85-B5E0-38222BC26F3A}" type="pres">
      <dgm:prSet presAssocID="{583A001C-7C25-4592-81F3-9EB08CA4D0D7}" presName="parentText" presStyleLbl="node1" presStyleIdx="1" presStyleCnt="2" custScaleX="140541" custScaleY="149578">
        <dgm:presLayoutVars>
          <dgm:chMax val="0"/>
          <dgm:bulletEnabled val="1"/>
        </dgm:presLayoutVars>
      </dgm:prSet>
      <dgm:spPr/>
      <dgm:t>
        <a:bodyPr/>
        <a:lstStyle/>
        <a:p>
          <a:endParaRPr lang="es-AR"/>
        </a:p>
      </dgm:t>
    </dgm:pt>
    <dgm:pt modelId="{CCA63C2F-5FC0-4129-B41D-831FCBE90CEB}" type="pres">
      <dgm:prSet presAssocID="{583A001C-7C25-4592-81F3-9EB08CA4D0D7}" presName="negativeSpace" presStyleCnt="0"/>
      <dgm:spPr/>
    </dgm:pt>
    <dgm:pt modelId="{B0AC952F-6F8F-4503-AD32-EBBAE9F9FB57}" type="pres">
      <dgm:prSet presAssocID="{583A001C-7C25-4592-81F3-9EB08CA4D0D7}" presName="childText" presStyleLbl="conFgAcc1" presStyleIdx="1" presStyleCnt="2">
        <dgm:presLayoutVars>
          <dgm:bulletEnabled val="1"/>
        </dgm:presLayoutVars>
      </dgm:prSet>
      <dgm:spPr/>
    </dgm:pt>
  </dgm:ptLst>
  <dgm:cxnLst>
    <dgm:cxn modelId="{6DBCD166-5A62-4076-AED3-56155E6FB835}" type="presOf" srcId="{562F844D-C326-4CDB-9813-931CF18A6C77}" destId="{D15AFA3C-46C9-3E49-B115-304369B5D8C1}" srcOrd="0" destOrd="2"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B465A5C7-B6A9-4BA4-BA63-66F2CCB6D5F4}" type="presOf" srcId="{BE246436-190B-C043-B624-2367FFD151E1}" destId="{AE5E0F38-F17C-2548-975F-7AA43CF5EFCC}" srcOrd="0" destOrd="0" presId="urn:microsoft.com/office/officeart/2005/8/layout/list1"/>
    <dgm:cxn modelId="{D17C3928-B531-904A-A8E1-C855E9BFC2C5}" type="presOf" srcId="{E40DCF8B-84A5-3C42-9CE8-5CC85A264889}" destId="{D15AFA3C-46C9-3E49-B115-304369B5D8C1}" srcOrd="0" destOrd="1" presId="urn:microsoft.com/office/officeart/2005/8/layout/list1"/>
    <dgm:cxn modelId="{FD59847B-B980-4938-B5EF-D91A24333118}" type="presOf" srcId="{DC771B6F-3E93-4925-9568-B15CE323FC3C}" destId="{D15AFA3C-46C9-3E49-B115-304369B5D8C1}" srcOrd="0" destOrd="5" presId="urn:microsoft.com/office/officeart/2005/8/layout/list1"/>
    <dgm:cxn modelId="{6B35D028-DEA9-48B7-92AB-5DDFDAEC523A}" srcId="{DF9A203C-4E31-4421-B1FE-DC406502C215}" destId="{96639BA6-F3B7-41A4-ABDE-F763F8F24107}" srcOrd="0" destOrd="0" parTransId="{7425A7A5-FE14-4C87-8A7E-8B1CBD81356F}" sibTransId="{97B66AB3-0007-460D-BAF2-5085E785652D}"/>
    <dgm:cxn modelId="{4CDEC2A0-52B3-48E1-87A0-35045BDCE147}" type="presOf" srcId="{583A001C-7C25-4592-81F3-9EB08CA4D0D7}" destId="{1BF59661-13DE-4C85-B5E0-38222BC26F3A}" srcOrd="1" destOrd="0" presId="urn:microsoft.com/office/officeart/2005/8/layout/list1"/>
    <dgm:cxn modelId="{00B76060-3E13-4C17-B76F-04771A2BAD86}" srcId="{DF9A203C-4E31-4421-B1FE-DC406502C215}" destId="{324539CE-3136-4856-AF88-F587C3E37AE9}" srcOrd="1" destOrd="0" parTransId="{1DD73912-97AE-4FAA-A211-9EE52CABDC42}" sibTransId="{D3F01249-0546-467A-9C17-CA071F959AF5}"/>
    <dgm:cxn modelId="{DA307A59-50BE-4363-B0AC-77097EF91D9E}" srcId="{BE246436-190B-C043-B624-2367FFD151E1}" destId="{583A001C-7C25-4592-81F3-9EB08CA4D0D7}" srcOrd="1" destOrd="0" parTransId="{EDC8D348-6A60-4CBF-A3FF-28A71DCC17D1}" sibTransId="{BCA47E4B-D67B-404A-BD1E-27F621D59251}"/>
    <dgm:cxn modelId="{BBC02BA7-BDF5-457B-850F-F848E9202FFB}" type="presOf" srcId="{7A5F056F-1C3A-414D-9D9A-8867F74E1B1B}" destId="{D15AFA3C-46C9-3E49-B115-304369B5D8C1}" srcOrd="0" destOrd="7" presId="urn:microsoft.com/office/officeart/2005/8/layout/list1"/>
    <dgm:cxn modelId="{030E140C-E3C5-4066-A6C2-E0D0E0379E8F}" srcId="{562F844D-C326-4CDB-9813-931CF18A6C77}" destId="{85022B01-3F51-4603-8231-B1CEBA9709B7}" srcOrd="0" destOrd="0" parTransId="{449AF4AE-946A-4306-A4F8-45F83B2B01EB}" sibTransId="{CF21F32B-5922-47E1-AAB7-159A70E011BC}"/>
    <dgm:cxn modelId="{5EE90530-91E0-447D-91CE-15B3EAE3B8EA}" srcId="{53C38150-BFFA-964C-AB0F-91416B2E3117}" destId="{DC771B6F-3E93-4925-9568-B15CE323FC3C}" srcOrd="2" destOrd="0" parTransId="{15598803-3652-4778-AE26-112D45CA0E31}" sibTransId="{525BE47C-FA46-42ED-9DD1-B34A2073B66B}"/>
    <dgm:cxn modelId="{3D656316-A19B-4024-9EFE-55F75E584C14}" type="presOf" srcId="{53C38150-BFFA-964C-AB0F-91416B2E3117}" destId="{9514EDE9-45DB-A04D-93D4-CB8C956199C1}" srcOrd="1" destOrd="0" presId="urn:microsoft.com/office/officeart/2005/8/layout/list1"/>
    <dgm:cxn modelId="{AAE27126-D382-4B54-AA11-446728AB858E}" type="presOf" srcId="{7D26384C-8170-4630-B7AB-0BDD4A284971}" destId="{D15AFA3C-46C9-3E49-B115-304369B5D8C1}" srcOrd="0" destOrd="6" presId="urn:microsoft.com/office/officeart/2005/8/layout/list1"/>
    <dgm:cxn modelId="{3242FD70-CDCA-4B54-B2C9-B9A50469A262}" type="presOf" srcId="{DF9A203C-4E31-4421-B1FE-DC406502C215}" destId="{D15AFA3C-46C9-3E49-B115-304369B5D8C1}" srcOrd="0" destOrd="8" presId="urn:microsoft.com/office/officeart/2005/8/layout/list1"/>
    <dgm:cxn modelId="{67A0C205-B5B7-4B99-B9F9-0B69D9C47058}" srcId="{53C38150-BFFA-964C-AB0F-91416B2E3117}" destId="{562F844D-C326-4CDB-9813-931CF18A6C77}" srcOrd="1" destOrd="0" parTransId="{A365A865-D233-4336-8676-5FF2022ED966}" sibTransId="{18B65CDC-0C47-4102-A5B7-5F5BBD85884D}"/>
    <dgm:cxn modelId="{45EF0D51-9623-4420-B7DF-8B73C6D98E15}" type="presOf" srcId="{96639BA6-F3B7-41A4-ABDE-F763F8F24107}" destId="{D15AFA3C-46C9-3E49-B115-304369B5D8C1}" srcOrd="0" destOrd="9" presId="urn:microsoft.com/office/officeart/2005/8/layout/list1"/>
    <dgm:cxn modelId="{0C566B14-4F1F-4A95-A6E9-2C023A7F08F7}" srcId="{562F844D-C326-4CDB-9813-931CF18A6C77}" destId="{5998842F-71BC-4BBE-8122-A79FFD600F65}" srcOrd="1" destOrd="0" parTransId="{228F0DA2-AF6B-47A2-AC21-C0B3093F4B07}" sibTransId="{60E6D16F-9B99-4DD6-9CEE-3ECE15C1EDD4}"/>
    <dgm:cxn modelId="{D69AC779-827A-4073-A697-C697B52B19C3}" type="presOf" srcId="{324539CE-3136-4856-AF88-F587C3E37AE9}" destId="{D15AFA3C-46C9-3E49-B115-304369B5D8C1}" srcOrd="0" destOrd="10" presId="urn:microsoft.com/office/officeart/2005/8/layout/list1"/>
    <dgm:cxn modelId="{0672817D-0CFB-451F-A9CF-0A64C427A85D}" type="presOf" srcId="{583A001C-7C25-4592-81F3-9EB08CA4D0D7}" destId="{E8115EFC-DD75-4A36-B6A3-6381E8E6654A}" srcOrd="0" destOrd="0" presId="urn:microsoft.com/office/officeart/2005/8/layout/list1"/>
    <dgm:cxn modelId="{CDD2EB46-85B7-40A1-80BA-AC757F480BB5}" srcId="{DC771B6F-3E93-4925-9568-B15CE323FC3C}" destId="{7A5F056F-1C3A-414D-9D9A-8867F74E1B1B}" srcOrd="1" destOrd="0" parTransId="{77FC5C35-0660-4C83-B6A5-6F8FE5EEB33F}" sibTransId="{F375C0B6-957D-4219-839D-EC963A9856AA}"/>
    <dgm:cxn modelId="{B61BF712-8173-4724-B51C-D6E1629B8EDA}" type="presOf" srcId="{53C38150-BFFA-964C-AB0F-91416B2E3117}" destId="{7BFBB581-108E-624E-9A82-54FDCD3A7DF1}" srcOrd="0" destOrd="0" presId="urn:microsoft.com/office/officeart/2005/8/layout/list1"/>
    <dgm:cxn modelId="{92622A82-B067-4475-B9E1-7BB486F73C42}" type="presOf" srcId="{08EC0701-3AF9-48A9-B9D4-CBBED1621BDD}" destId="{D15AFA3C-46C9-3E49-B115-304369B5D8C1}" srcOrd="0" destOrd="0" presId="urn:microsoft.com/office/officeart/2005/8/layout/list1"/>
    <dgm:cxn modelId="{190D7803-F05B-7040-BA5C-E53D449F049F}" srcId="{08EC0701-3AF9-48A9-B9D4-CBBED1621BDD}" destId="{E40DCF8B-84A5-3C42-9CE8-5CC85A264889}" srcOrd="0" destOrd="0" parTransId="{9C56E003-A60F-9440-AEE4-7708403A20B3}" sibTransId="{50144820-3CE3-C544-B31C-1A28A592DBF7}"/>
    <dgm:cxn modelId="{58C60212-74C2-4691-8DFB-E3E775D03990}" srcId="{53C38150-BFFA-964C-AB0F-91416B2E3117}" destId="{08EC0701-3AF9-48A9-B9D4-CBBED1621BDD}" srcOrd="0" destOrd="0" parTransId="{27CC3CF8-B42C-4594-B77F-BF98D7FF9BDF}" sibTransId="{9DB10D86-5284-408F-BA6B-2CFCA80BA3F0}"/>
    <dgm:cxn modelId="{8069CDB6-2474-438F-AEB3-B3B62A17E247}" srcId="{53C38150-BFFA-964C-AB0F-91416B2E3117}" destId="{DF9A203C-4E31-4421-B1FE-DC406502C215}" srcOrd="3" destOrd="0" parTransId="{A8203FA0-1560-4D5A-A1AB-85B03DC2D9D3}" sibTransId="{9031F09B-DB3E-47E0-B3E1-DCA4D0327475}"/>
    <dgm:cxn modelId="{B9032241-13DC-475B-8061-88FED5305C7A}" type="presOf" srcId="{5998842F-71BC-4BBE-8122-A79FFD600F65}" destId="{D15AFA3C-46C9-3E49-B115-304369B5D8C1}" srcOrd="0" destOrd="4" presId="urn:microsoft.com/office/officeart/2005/8/layout/list1"/>
    <dgm:cxn modelId="{C0B3D2E5-6E07-4599-BE07-FC45AB0A1447}" srcId="{DC771B6F-3E93-4925-9568-B15CE323FC3C}" destId="{7D26384C-8170-4630-B7AB-0BDD4A284971}" srcOrd="0" destOrd="0" parTransId="{FBE47FC1-C1F4-4E25-9991-23110E12ADCA}" sibTransId="{7D621270-5884-43A9-BD81-85429A152776}"/>
    <dgm:cxn modelId="{1A83CFC3-121C-412D-817D-77B89751966A}" type="presOf" srcId="{85022B01-3F51-4603-8231-B1CEBA9709B7}" destId="{D15AFA3C-46C9-3E49-B115-304369B5D8C1}" srcOrd="0" destOrd="3" presId="urn:microsoft.com/office/officeart/2005/8/layout/list1"/>
    <dgm:cxn modelId="{ADB5FF31-498D-4247-A3A3-93F8DA9E6675}" type="presParOf" srcId="{AE5E0F38-F17C-2548-975F-7AA43CF5EFCC}" destId="{8C139F1F-C693-FA4C-9C3F-82C925758D73}" srcOrd="0" destOrd="0" presId="urn:microsoft.com/office/officeart/2005/8/layout/list1"/>
    <dgm:cxn modelId="{06B608F2-D2B7-4F41-8CEE-299836EF48B1}" type="presParOf" srcId="{8C139F1F-C693-FA4C-9C3F-82C925758D73}" destId="{7BFBB581-108E-624E-9A82-54FDCD3A7DF1}" srcOrd="0" destOrd="0" presId="urn:microsoft.com/office/officeart/2005/8/layout/list1"/>
    <dgm:cxn modelId="{DC30040B-1D8C-4546-9CEF-EE19C0FA01DE}" type="presParOf" srcId="{8C139F1F-C693-FA4C-9C3F-82C925758D73}" destId="{9514EDE9-45DB-A04D-93D4-CB8C956199C1}" srcOrd="1" destOrd="0" presId="urn:microsoft.com/office/officeart/2005/8/layout/list1"/>
    <dgm:cxn modelId="{D1BE9B90-71FC-4393-AA4F-CE69374DE4CC}" type="presParOf" srcId="{AE5E0F38-F17C-2548-975F-7AA43CF5EFCC}" destId="{4EF86513-B7E8-C84C-9614-4891A667CC98}" srcOrd="1" destOrd="0" presId="urn:microsoft.com/office/officeart/2005/8/layout/list1"/>
    <dgm:cxn modelId="{FFBDCAAF-C048-4199-A172-ED72D7B7564E}" type="presParOf" srcId="{AE5E0F38-F17C-2548-975F-7AA43CF5EFCC}" destId="{D15AFA3C-46C9-3E49-B115-304369B5D8C1}" srcOrd="2" destOrd="0" presId="urn:microsoft.com/office/officeart/2005/8/layout/list1"/>
    <dgm:cxn modelId="{F5A24838-0D88-4E82-A101-2ACB0F8FEE39}" type="presParOf" srcId="{AE5E0F38-F17C-2548-975F-7AA43CF5EFCC}" destId="{99718E86-112B-8045-A7C9-6BFF9E7A051F}" srcOrd="3" destOrd="0" presId="urn:microsoft.com/office/officeart/2005/8/layout/list1"/>
    <dgm:cxn modelId="{638AA5C8-C153-49D7-81BA-505F3DAEE624}" type="presParOf" srcId="{AE5E0F38-F17C-2548-975F-7AA43CF5EFCC}" destId="{62C6181A-6842-4268-A2F3-106AF57000AB}" srcOrd="4" destOrd="0" presId="urn:microsoft.com/office/officeart/2005/8/layout/list1"/>
    <dgm:cxn modelId="{196261E6-82C4-4C3A-83D1-56FF152D3CB7}" type="presParOf" srcId="{62C6181A-6842-4268-A2F3-106AF57000AB}" destId="{E8115EFC-DD75-4A36-B6A3-6381E8E6654A}" srcOrd="0" destOrd="0" presId="urn:microsoft.com/office/officeart/2005/8/layout/list1"/>
    <dgm:cxn modelId="{6C65DE48-DFED-45C6-9E71-1EA582EBEF72}" type="presParOf" srcId="{62C6181A-6842-4268-A2F3-106AF57000AB}" destId="{1BF59661-13DE-4C85-B5E0-38222BC26F3A}" srcOrd="1" destOrd="0" presId="urn:microsoft.com/office/officeart/2005/8/layout/list1"/>
    <dgm:cxn modelId="{B851CE2E-82BF-4977-9F22-92EA7561935A}" type="presParOf" srcId="{AE5E0F38-F17C-2548-975F-7AA43CF5EFCC}" destId="{CCA63C2F-5FC0-4129-B41D-831FCBE90CEB}" srcOrd="5" destOrd="0" presId="urn:microsoft.com/office/officeart/2005/8/layout/list1"/>
    <dgm:cxn modelId="{E3822EB7-5E0A-4308-8EA0-913CF7DD7CEE}" type="presParOf" srcId="{AE5E0F38-F17C-2548-975F-7AA43CF5EFCC}" destId="{B0AC952F-6F8F-4503-AD32-EBBAE9F9FB5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The payoffs of a one-period game are often expressed as a payoff matrix (Player 1, Player 2).</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F0010A6D-E5F1-41B7-A94D-AC385C3CA208}">
      <dgm:prSet custT="1"/>
      <dgm:spPr/>
      <dgm:t>
        <a:bodyPr/>
        <a:lstStyle/>
        <a:p>
          <a:pPr rtl="0"/>
          <a:r>
            <a:rPr lang="en-US" altLang="zh-CN" sz="1800" dirty="0" smtClean="0">
              <a:solidFill>
                <a:schemeClr val="tx1"/>
              </a:solidFill>
              <a:ea typeface="宋体" pitchFamily="2" charset="-122"/>
              <a:cs typeface="Times New Roman" pitchFamily="18" charset="0"/>
            </a:rPr>
            <a:t>The game is one period because players make simultaneous decisions. It is non-cooperative and we are excluding side payments between players.</a:t>
          </a:r>
          <a:endParaRPr lang="en-US" sz="1800" dirty="0">
            <a:solidFill>
              <a:schemeClr val="tx1"/>
            </a:solidFill>
            <a:latin typeface="Century Gothic"/>
            <a:cs typeface="Century Gothic"/>
          </a:endParaRPr>
        </a:p>
      </dgm:t>
    </dgm:pt>
    <dgm:pt modelId="{E02A92D8-C3ED-4BA0-B20C-3ACCA83634B8}" type="parTrans" cxnId="{E3E2E37B-6269-454C-AD25-486F6154B2F7}">
      <dgm:prSet/>
      <dgm:spPr/>
      <dgm:t>
        <a:bodyPr/>
        <a:lstStyle/>
        <a:p>
          <a:endParaRPr lang="es-AR" sz="1800">
            <a:solidFill>
              <a:schemeClr val="tx1"/>
            </a:solidFill>
          </a:endParaRPr>
        </a:p>
      </dgm:t>
    </dgm:pt>
    <dgm:pt modelId="{9AB43997-1917-4B28-96CC-C11ABE7BD772}" type="sibTrans" cxnId="{E3E2E37B-6269-454C-AD25-486F6154B2F7}">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84743"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36055C20-4373-4754-AB62-AD503D1547E2}" type="pres">
      <dgm:prSet presAssocID="{F0010A6D-E5F1-41B7-A94D-AC385C3CA208}" presName="parentLin" presStyleCnt="0"/>
      <dgm:spPr/>
    </dgm:pt>
    <dgm:pt modelId="{AF4224F4-2DDD-42BC-9863-3B2FFCBAFB14}" type="pres">
      <dgm:prSet presAssocID="{F0010A6D-E5F1-41B7-A94D-AC385C3CA208}" presName="parentLeftMargin" presStyleLbl="node1" presStyleIdx="0" presStyleCnt="2"/>
      <dgm:spPr/>
      <dgm:t>
        <a:bodyPr/>
        <a:lstStyle/>
        <a:p>
          <a:endParaRPr lang="es-AR"/>
        </a:p>
      </dgm:t>
    </dgm:pt>
    <dgm:pt modelId="{DC75EDAF-56BF-4277-ABEB-91818A9DC68C}" type="pres">
      <dgm:prSet presAssocID="{F0010A6D-E5F1-41B7-A94D-AC385C3CA208}" presName="parentText" presStyleLbl="node1" presStyleIdx="1" presStyleCnt="2" custScaleX="140541" custScaleY="127923">
        <dgm:presLayoutVars>
          <dgm:chMax val="0"/>
          <dgm:bulletEnabled val="1"/>
        </dgm:presLayoutVars>
      </dgm:prSet>
      <dgm:spPr/>
      <dgm:t>
        <a:bodyPr/>
        <a:lstStyle/>
        <a:p>
          <a:endParaRPr lang="es-AR"/>
        </a:p>
      </dgm:t>
    </dgm:pt>
    <dgm:pt modelId="{B99DAFD5-DC96-440D-8D2C-46E3964A65E3}" type="pres">
      <dgm:prSet presAssocID="{F0010A6D-E5F1-41B7-A94D-AC385C3CA208}" presName="negativeSpace" presStyleCnt="0"/>
      <dgm:spPr/>
    </dgm:pt>
    <dgm:pt modelId="{F0EBA602-A41A-4958-9DE1-A982B88483DE}" type="pres">
      <dgm:prSet presAssocID="{F0010A6D-E5F1-41B7-A94D-AC385C3CA208}" presName="childText" presStyleLbl="conFgAcc1" presStyleIdx="1" presStyleCnt="2">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B6660295-E664-4905-91D1-F5C3E3192D12}" type="presOf" srcId="{F0010A6D-E5F1-41B7-A94D-AC385C3CA208}" destId="{DC75EDAF-56BF-4277-ABEB-91818A9DC68C}" srcOrd="1" destOrd="0" presId="urn:microsoft.com/office/officeart/2005/8/layout/list1"/>
    <dgm:cxn modelId="{E3E2E37B-6269-454C-AD25-486F6154B2F7}" srcId="{BE246436-190B-C043-B624-2367FFD151E1}" destId="{F0010A6D-E5F1-41B7-A94D-AC385C3CA208}" srcOrd="1" destOrd="0" parTransId="{E02A92D8-C3ED-4BA0-B20C-3ACCA83634B8}" sibTransId="{9AB43997-1917-4B28-96CC-C11ABE7BD772}"/>
    <dgm:cxn modelId="{7FAB35E4-FAB3-4366-9C9C-69C72E4DB86D}" type="presOf" srcId="{BE246436-190B-C043-B624-2367FFD151E1}" destId="{AE5E0F38-F17C-2548-975F-7AA43CF5EFCC}" srcOrd="0" destOrd="0" presId="urn:microsoft.com/office/officeart/2005/8/layout/list1"/>
    <dgm:cxn modelId="{E8A3C169-8F2B-46D7-A231-A41B3317E0E2}" type="presOf" srcId="{F0010A6D-E5F1-41B7-A94D-AC385C3CA208}" destId="{AF4224F4-2DDD-42BC-9863-3B2FFCBAFB14}" srcOrd="0" destOrd="0" presId="urn:microsoft.com/office/officeart/2005/8/layout/list1"/>
    <dgm:cxn modelId="{36CC5E75-B27F-487C-BD3D-4DF869BE9ABA}" type="presOf" srcId="{53C38150-BFFA-964C-AB0F-91416B2E3117}" destId="{9514EDE9-45DB-A04D-93D4-CB8C956199C1}" srcOrd="1" destOrd="0" presId="urn:microsoft.com/office/officeart/2005/8/layout/list1"/>
    <dgm:cxn modelId="{18331867-4B74-41DE-B5D2-B67BB238D300}" type="presOf" srcId="{53C38150-BFFA-964C-AB0F-91416B2E3117}" destId="{7BFBB581-108E-624E-9A82-54FDCD3A7DF1}" srcOrd="0" destOrd="0" presId="urn:microsoft.com/office/officeart/2005/8/layout/list1"/>
    <dgm:cxn modelId="{500B075D-06E5-420C-8E72-723879059ABB}" type="presParOf" srcId="{AE5E0F38-F17C-2548-975F-7AA43CF5EFCC}" destId="{8C139F1F-C693-FA4C-9C3F-82C925758D73}" srcOrd="0" destOrd="0" presId="urn:microsoft.com/office/officeart/2005/8/layout/list1"/>
    <dgm:cxn modelId="{D8216465-E463-4C42-8E7F-96CC0AA33C8E}" type="presParOf" srcId="{8C139F1F-C693-FA4C-9C3F-82C925758D73}" destId="{7BFBB581-108E-624E-9A82-54FDCD3A7DF1}" srcOrd="0" destOrd="0" presId="urn:microsoft.com/office/officeart/2005/8/layout/list1"/>
    <dgm:cxn modelId="{14E24072-C802-46F4-BC8D-AF07BBF466E8}" type="presParOf" srcId="{8C139F1F-C693-FA4C-9C3F-82C925758D73}" destId="{9514EDE9-45DB-A04D-93D4-CB8C956199C1}" srcOrd="1" destOrd="0" presId="urn:microsoft.com/office/officeart/2005/8/layout/list1"/>
    <dgm:cxn modelId="{64786C6C-49CA-46B6-8923-A86D7103AD5D}" type="presParOf" srcId="{AE5E0F38-F17C-2548-975F-7AA43CF5EFCC}" destId="{4EF86513-B7E8-C84C-9614-4891A667CC98}" srcOrd="1" destOrd="0" presId="urn:microsoft.com/office/officeart/2005/8/layout/list1"/>
    <dgm:cxn modelId="{DE027710-7A66-4E17-9C77-5D128F53743F}" type="presParOf" srcId="{AE5E0F38-F17C-2548-975F-7AA43CF5EFCC}" destId="{D15AFA3C-46C9-3E49-B115-304369B5D8C1}" srcOrd="2" destOrd="0" presId="urn:microsoft.com/office/officeart/2005/8/layout/list1"/>
    <dgm:cxn modelId="{F5C82BC1-7777-401B-BAAE-FBBD8B1F8C95}" type="presParOf" srcId="{AE5E0F38-F17C-2548-975F-7AA43CF5EFCC}" destId="{99718E86-112B-8045-A7C9-6BFF9E7A051F}" srcOrd="3" destOrd="0" presId="urn:microsoft.com/office/officeart/2005/8/layout/list1"/>
    <dgm:cxn modelId="{D06575B6-960E-4C24-A32D-B910771C8CBF}" type="presParOf" srcId="{AE5E0F38-F17C-2548-975F-7AA43CF5EFCC}" destId="{36055C20-4373-4754-AB62-AD503D1547E2}" srcOrd="4" destOrd="0" presId="urn:microsoft.com/office/officeart/2005/8/layout/list1"/>
    <dgm:cxn modelId="{E610B2A2-A948-442E-9F86-A9AF4238938F}" type="presParOf" srcId="{36055C20-4373-4754-AB62-AD503D1547E2}" destId="{AF4224F4-2DDD-42BC-9863-3B2FFCBAFB14}" srcOrd="0" destOrd="0" presId="urn:microsoft.com/office/officeart/2005/8/layout/list1"/>
    <dgm:cxn modelId="{48201AF3-C0F4-4E78-8479-ABE17B33AB49}" type="presParOf" srcId="{36055C20-4373-4754-AB62-AD503D1547E2}" destId="{DC75EDAF-56BF-4277-ABEB-91818A9DC68C}" srcOrd="1" destOrd="0" presId="urn:microsoft.com/office/officeart/2005/8/layout/list1"/>
    <dgm:cxn modelId="{2020F44D-1558-4605-832E-7D613CDE84D0}" type="presParOf" srcId="{AE5E0F38-F17C-2548-975F-7AA43CF5EFCC}" destId="{B99DAFD5-DC96-440D-8D2C-46E3964A65E3}" srcOrd="5" destOrd="0" presId="urn:microsoft.com/office/officeart/2005/8/layout/list1"/>
    <dgm:cxn modelId="{09CF4C92-A799-4BCD-A6BF-A23750BA289A}" type="presParOf" srcId="{AE5E0F38-F17C-2548-975F-7AA43CF5EFCC}" destId="{F0EBA602-A41A-4958-9DE1-A982B88483DE}"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500" dirty="0" smtClean="0">
              <a:solidFill>
                <a:schemeClr val="tx1"/>
              </a:solidFill>
              <a:ea typeface="宋体" pitchFamily="2" charset="-122"/>
              <a:cs typeface="Times New Roman" pitchFamily="18" charset="0"/>
            </a:rPr>
            <a:t>If P1 played UP </a:t>
          </a:r>
          <a:r>
            <a:rPr lang="en-US" altLang="zh-CN" sz="1500" dirty="0" smtClean="0">
              <a:solidFill>
                <a:schemeClr val="tx1"/>
              </a:solidFill>
              <a:ea typeface="宋体" pitchFamily="2" charset="-122"/>
              <a:cs typeface="Times New Roman" pitchFamily="18" charset="0"/>
              <a:sym typeface="Wingdings" pitchFamily="2" charset="2"/>
            </a:rPr>
            <a:t></a:t>
          </a:r>
          <a:r>
            <a:rPr lang="en-US" altLang="zh-CN" sz="1500" dirty="0" smtClean="0">
              <a:solidFill>
                <a:schemeClr val="tx1"/>
              </a:solidFill>
              <a:ea typeface="宋体" pitchFamily="2" charset="-122"/>
              <a:cs typeface="Times New Roman" pitchFamily="18" charset="0"/>
            </a:rPr>
            <a:t> P2 would choose RIGHT, and P2 would receive a payoff of 6.</a:t>
          </a:r>
          <a:endParaRPr lang="en-US" sz="15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500">
            <a:solidFill>
              <a:schemeClr val="tx1"/>
            </a:solidFill>
          </a:endParaRPr>
        </a:p>
      </dgm:t>
    </dgm:pt>
    <dgm:pt modelId="{90C83909-0064-0247-B714-12E3EBE790B9}" type="sibTrans" cxnId="{CA6399E2-54F2-9749-810B-EEAB40519520}">
      <dgm:prSet/>
      <dgm:spPr/>
      <dgm:t>
        <a:bodyPr/>
        <a:lstStyle/>
        <a:p>
          <a:endParaRPr lang="en-US" sz="1500">
            <a:solidFill>
              <a:schemeClr val="tx1"/>
            </a:solidFill>
          </a:endParaRPr>
        </a:p>
      </dgm:t>
    </dgm:pt>
    <dgm:pt modelId="{DB52E0A7-E523-4125-88F8-B1F39F0BB679}">
      <dgm:prSet custT="1"/>
      <dgm:spPr/>
      <dgm:t>
        <a:bodyPr/>
        <a:lstStyle/>
        <a:p>
          <a:r>
            <a:rPr lang="en-US" altLang="zh-CN" sz="1500" dirty="0" smtClean="0">
              <a:solidFill>
                <a:schemeClr val="tx1"/>
              </a:solidFill>
              <a:ea typeface="宋体" pitchFamily="2" charset="-122"/>
              <a:cs typeface="Times New Roman" pitchFamily="18" charset="0"/>
            </a:rPr>
            <a:t>If P1 played DOWN </a:t>
          </a:r>
          <a:r>
            <a:rPr lang="en-US" altLang="zh-CN" sz="1500" dirty="0" smtClean="0">
              <a:solidFill>
                <a:schemeClr val="tx1"/>
              </a:solidFill>
              <a:ea typeface="宋体" pitchFamily="2" charset="-122"/>
              <a:cs typeface="Times New Roman" pitchFamily="18" charset="0"/>
              <a:sym typeface="Wingdings" pitchFamily="2" charset="2"/>
            </a:rPr>
            <a:t></a:t>
          </a:r>
          <a:r>
            <a:rPr lang="en-US" altLang="zh-CN" sz="1500" dirty="0" smtClean="0">
              <a:solidFill>
                <a:schemeClr val="tx1"/>
              </a:solidFill>
              <a:ea typeface="宋体" pitchFamily="2" charset="-122"/>
              <a:cs typeface="Times New Roman" pitchFamily="18" charset="0"/>
            </a:rPr>
            <a:t> P2 would choose RIGHT, and P2 would receive a payoff of 4.</a:t>
          </a:r>
          <a:endParaRPr lang="en-GB" sz="1500" dirty="0" smtClean="0">
            <a:solidFill>
              <a:schemeClr val="tx1"/>
            </a:solidFill>
            <a:ea typeface="宋体" pitchFamily="2" charset="-122"/>
            <a:cs typeface="Times New Roman" pitchFamily="18" charset="0"/>
          </a:endParaRPr>
        </a:p>
      </dgm:t>
    </dgm:pt>
    <dgm:pt modelId="{AB8D5626-C6E2-4E14-9205-759C4A3DAE06}" type="parTrans" cxnId="{99A414C3-7C5C-49FE-B668-E891D2857E20}">
      <dgm:prSet/>
      <dgm:spPr/>
      <dgm:t>
        <a:bodyPr/>
        <a:lstStyle/>
        <a:p>
          <a:endParaRPr lang="es-AR" sz="1500">
            <a:solidFill>
              <a:schemeClr val="tx1"/>
            </a:solidFill>
          </a:endParaRPr>
        </a:p>
      </dgm:t>
    </dgm:pt>
    <dgm:pt modelId="{08063D43-276D-465B-B865-182BD54A185A}" type="sibTrans" cxnId="{99A414C3-7C5C-49FE-B668-E891D2857E20}">
      <dgm:prSet/>
      <dgm:spPr/>
      <dgm:t>
        <a:bodyPr/>
        <a:lstStyle/>
        <a:p>
          <a:endParaRPr lang="es-AR" sz="1500">
            <a:solidFill>
              <a:schemeClr val="tx1"/>
            </a:solidFill>
          </a:endParaRPr>
        </a:p>
      </dgm:t>
    </dgm:pt>
    <dgm:pt modelId="{22411856-8A64-4E39-9A97-BBAF0B139AB7}">
      <dgm:prSet custT="1"/>
      <dgm:spPr/>
      <dgm:t>
        <a:bodyPr/>
        <a:lstStyle/>
        <a:p>
          <a:r>
            <a:rPr lang="en-US" altLang="zh-CN" sz="1500" smtClean="0">
              <a:solidFill>
                <a:schemeClr val="tx1"/>
              </a:solidFill>
              <a:ea typeface="宋体" pitchFamily="2" charset="-122"/>
              <a:cs typeface="Times New Roman" pitchFamily="18" charset="0"/>
            </a:rPr>
            <a:t>Therefore, P2 will choose to play RIGHT regardless of what P1’s action is in this case.</a:t>
          </a:r>
          <a:endParaRPr lang="en-GB" sz="1500" dirty="0" smtClean="0">
            <a:solidFill>
              <a:schemeClr val="tx1"/>
            </a:solidFill>
            <a:ea typeface="宋体" pitchFamily="2" charset="-122"/>
            <a:cs typeface="Times New Roman" pitchFamily="18" charset="0"/>
          </a:endParaRPr>
        </a:p>
      </dgm:t>
    </dgm:pt>
    <dgm:pt modelId="{026BA278-F797-4B88-B5C7-C49FB925CC5B}" type="parTrans" cxnId="{98AD0FD8-AC8F-4507-B346-1504A1E5733A}">
      <dgm:prSet/>
      <dgm:spPr/>
      <dgm:t>
        <a:bodyPr/>
        <a:lstStyle/>
        <a:p>
          <a:endParaRPr lang="es-AR" sz="1500">
            <a:solidFill>
              <a:schemeClr val="tx1"/>
            </a:solidFill>
          </a:endParaRPr>
        </a:p>
      </dgm:t>
    </dgm:pt>
    <dgm:pt modelId="{A99A0427-8D56-4D40-A87C-A74D2AF99254}" type="sibTrans" cxnId="{98AD0FD8-AC8F-4507-B346-1504A1E5733A}">
      <dgm:prSet/>
      <dgm:spPr/>
      <dgm:t>
        <a:bodyPr/>
        <a:lstStyle/>
        <a:p>
          <a:endParaRPr lang="es-AR" sz="1500">
            <a:solidFill>
              <a:schemeClr val="tx1"/>
            </a:solidFill>
          </a:endParaRPr>
        </a:p>
      </dgm:t>
    </dgm:pt>
    <dgm:pt modelId="{55D3C882-FD26-4081-A99D-3712903DDFFB}">
      <dgm:prSet custT="1"/>
      <dgm:spPr/>
      <dgm:t>
        <a:bodyPr/>
        <a:lstStyle/>
        <a:p>
          <a:r>
            <a:rPr lang="en-US" altLang="zh-CN" sz="1500" smtClean="0">
              <a:solidFill>
                <a:schemeClr val="tx1"/>
              </a:solidFill>
              <a:ea typeface="宋体" pitchFamily="2" charset="-122"/>
              <a:cs typeface="Times New Roman" pitchFamily="18" charset="0"/>
            </a:rPr>
            <a:t>Same logic shows, P1 will choose to play DOWN regardless of what P2’s action is.</a:t>
          </a:r>
          <a:endParaRPr lang="en-GB" sz="1500" dirty="0">
            <a:solidFill>
              <a:schemeClr val="tx1"/>
            </a:solidFill>
            <a:ea typeface="宋体" pitchFamily="2" charset="-122"/>
            <a:cs typeface="Times New Roman" pitchFamily="18" charset="0"/>
          </a:endParaRPr>
        </a:p>
      </dgm:t>
    </dgm:pt>
    <dgm:pt modelId="{E5C7E730-5A62-4B3E-96D9-DC31620CEA27}" type="parTrans" cxnId="{E378CBA6-C886-4346-B48D-CE802C4C81AF}">
      <dgm:prSet/>
      <dgm:spPr/>
      <dgm:t>
        <a:bodyPr/>
        <a:lstStyle/>
        <a:p>
          <a:endParaRPr lang="es-AR" sz="1500">
            <a:solidFill>
              <a:schemeClr val="tx1"/>
            </a:solidFill>
          </a:endParaRPr>
        </a:p>
      </dgm:t>
    </dgm:pt>
    <dgm:pt modelId="{7164DE58-E8FA-4E42-8E8B-FDB8033B51B6}" type="sibTrans" cxnId="{E378CBA6-C886-4346-B48D-CE802C4C81AF}">
      <dgm:prSet/>
      <dgm:spPr/>
      <dgm:t>
        <a:bodyPr/>
        <a:lstStyle/>
        <a:p>
          <a:endParaRPr lang="es-AR" sz="15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84743"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E941ABA1-202C-4D77-9904-7C107DCA21A3}" type="pres">
      <dgm:prSet presAssocID="{DB52E0A7-E523-4125-88F8-B1F39F0BB679}" presName="parentLin" presStyleCnt="0"/>
      <dgm:spPr/>
    </dgm:pt>
    <dgm:pt modelId="{C3C0463B-779C-4357-8E94-68AC1B09E907}" type="pres">
      <dgm:prSet presAssocID="{DB52E0A7-E523-4125-88F8-B1F39F0BB679}" presName="parentLeftMargin" presStyleLbl="node1" presStyleIdx="0" presStyleCnt="4"/>
      <dgm:spPr/>
      <dgm:t>
        <a:bodyPr/>
        <a:lstStyle/>
        <a:p>
          <a:endParaRPr lang="es-AR"/>
        </a:p>
      </dgm:t>
    </dgm:pt>
    <dgm:pt modelId="{FB6BBA65-C83B-46C5-89D5-5EFDA6CF3A30}" type="pres">
      <dgm:prSet presAssocID="{DB52E0A7-E523-4125-88F8-B1F39F0BB679}" presName="parentText" presStyleLbl="node1" presStyleIdx="1" presStyleCnt="4" custScaleX="137967">
        <dgm:presLayoutVars>
          <dgm:chMax val="0"/>
          <dgm:bulletEnabled val="1"/>
        </dgm:presLayoutVars>
      </dgm:prSet>
      <dgm:spPr/>
      <dgm:t>
        <a:bodyPr/>
        <a:lstStyle/>
        <a:p>
          <a:endParaRPr lang="es-AR"/>
        </a:p>
      </dgm:t>
    </dgm:pt>
    <dgm:pt modelId="{0A45E36A-320D-497A-93B9-729581982C8B}" type="pres">
      <dgm:prSet presAssocID="{DB52E0A7-E523-4125-88F8-B1F39F0BB679}" presName="negativeSpace" presStyleCnt="0"/>
      <dgm:spPr/>
    </dgm:pt>
    <dgm:pt modelId="{E79F5479-F8E8-48D9-BF42-E27B3A464BF0}" type="pres">
      <dgm:prSet presAssocID="{DB52E0A7-E523-4125-88F8-B1F39F0BB679}" presName="childText" presStyleLbl="conFgAcc1" presStyleIdx="1" presStyleCnt="4">
        <dgm:presLayoutVars>
          <dgm:bulletEnabled val="1"/>
        </dgm:presLayoutVars>
      </dgm:prSet>
      <dgm:spPr/>
    </dgm:pt>
    <dgm:pt modelId="{76AADCF6-EB07-40DD-B685-34F8503D7ED3}" type="pres">
      <dgm:prSet presAssocID="{08063D43-276D-465B-B865-182BD54A185A}" presName="spaceBetweenRectangles" presStyleCnt="0"/>
      <dgm:spPr/>
    </dgm:pt>
    <dgm:pt modelId="{6718B0DB-082B-4642-8653-1A64DBFA1D37}" type="pres">
      <dgm:prSet presAssocID="{22411856-8A64-4E39-9A97-BBAF0B139AB7}" presName="parentLin" presStyleCnt="0"/>
      <dgm:spPr/>
    </dgm:pt>
    <dgm:pt modelId="{57464E5F-8632-41E2-9747-E6E1ED966C8E}" type="pres">
      <dgm:prSet presAssocID="{22411856-8A64-4E39-9A97-BBAF0B139AB7}" presName="parentLeftMargin" presStyleLbl="node1" presStyleIdx="1" presStyleCnt="4"/>
      <dgm:spPr/>
      <dgm:t>
        <a:bodyPr/>
        <a:lstStyle/>
        <a:p>
          <a:endParaRPr lang="es-AR"/>
        </a:p>
      </dgm:t>
    </dgm:pt>
    <dgm:pt modelId="{266D1E4C-2646-4CAC-9A4C-6EDE5C84D0A6}" type="pres">
      <dgm:prSet presAssocID="{22411856-8A64-4E39-9A97-BBAF0B139AB7}" presName="parentText" presStyleLbl="node1" presStyleIdx="2" presStyleCnt="4" custScaleX="137967">
        <dgm:presLayoutVars>
          <dgm:chMax val="0"/>
          <dgm:bulletEnabled val="1"/>
        </dgm:presLayoutVars>
      </dgm:prSet>
      <dgm:spPr/>
      <dgm:t>
        <a:bodyPr/>
        <a:lstStyle/>
        <a:p>
          <a:endParaRPr lang="es-AR"/>
        </a:p>
      </dgm:t>
    </dgm:pt>
    <dgm:pt modelId="{EFB10ABB-396F-4294-A396-9D17C15A603E}" type="pres">
      <dgm:prSet presAssocID="{22411856-8A64-4E39-9A97-BBAF0B139AB7}" presName="negativeSpace" presStyleCnt="0"/>
      <dgm:spPr/>
    </dgm:pt>
    <dgm:pt modelId="{C01397AB-5A7C-4E27-9AE7-AF6B5B5B00B3}" type="pres">
      <dgm:prSet presAssocID="{22411856-8A64-4E39-9A97-BBAF0B139AB7}" presName="childText" presStyleLbl="conFgAcc1" presStyleIdx="2" presStyleCnt="4">
        <dgm:presLayoutVars>
          <dgm:bulletEnabled val="1"/>
        </dgm:presLayoutVars>
      </dgm:prSet>
      <dgm:spPr/>
    </dgm:pt>
    <dgm:pt modelId="{CD0BB04E-6A30-47F1-9F67-CD81A7B49DA2}" type="pres">
      <dgm:prSet presAssocID="{A99A0427-8D56-4D40-A87C-A74D2AF99254}" presName="spaceBetweenRectangles" presStyleCnt="0"/>
      <dgm:spPr/>
    </dgm:pt>
    <dgm:pt modelId="{69F003E3-0315-47E6-8A09-F30ADAFD6FEE}" type="pres">
      <dgm:prSet presAssocID="{55D3C882-FD26-4081-A99D-3712903DDFFB}" presName="parentLin" presStyleCnt="0"/>
      <dgm:spPr/>
    </dgm:pt>
    <dgm:pt modelId="{442E085B-AC27-4244-AFAE-79744F8DD584}" type="pres">
      <dgm:prSet presAssocID="{55D3C882-FD26-4081-A99D-3712903DDFFB}" presName="parentLeftMargin" presStyleLbl="node1" presStyleIdx="2" presStyleCnt="4"/>
      <dgm:spPr/>
      <dgm:t>
        <a:bodyPr/>
        <a:lstStyle/>
        <a:p>
          <a:endParaRPr lang="es-AR"/>
        </a:p>
      </dgm:t>
    </dgm:pt>
    <dgm:pt modelId="{817D7922-CDE4-4214-8A84-9E765DDD197A}" type="pres">
      <dgm:prSet presAssocID="{55D3C882-FD26-4081-A99D-3712903DDFFB}" presName="parentText" presStyleLbl="node1" presStyleIdx="3" presStyleCnt="4" custScaleX="137967">
        <dgm:presLayoutVars>
          <dgm:chMax val="0"/>
          <dgm:bulletEnabled val="1"/>
        </dgm:presLayoutVars>
      </dgm:prSet>
      <dgm:spPr/>
      <dgm:t>
        <a:bodyPr/>
        <a:lstStyle/>
        <a:p>
          <a:endParaRPr lang="es-AR"/>
        </a:p>
      </dgm:t>
    </dgm:pt>
    <dgm:pt modelId="{6CCE0C3B-1A5B-427B-B00A-921DCF21498B}" type="pres">
      <dgm:prSet presAssocID="{55D3C882-FD26-4081-A99D-3712903DDFFB}" presName="negativeSpace" presStyleCnt="0"/>
      <dgm:spPr/>
    </dgm:pt>
    <dgm:pt modelId="{683FE195-F54A-4CEA-834C-FDAEC44ACFE9}" type="pres">
      <dgm:prSet presAssocID="{55D3C882-FD26-4081-A99D-3712903DDFFB}" presName="childText" presStyleLbl="conFgAcc1" presStyleIdx="3" presStyleCnt="4">
        <dgm:presLayoutVars>
          <dgm:bulletEnabled val="1"/>
        </dgm:presLayoutVars>
      </dgm:prSet>
      <dgm:spPr/>
    </dgm:pt>
  </dgm:ptLst>
  <dgm:cxnLst>
    <dgm:cxn modelId="{A9CF1DC3-AE24-4997-8821-939F40FBD7A3}" type="presOf" srcId="{BE246436-190B-C043-B624-2367FFD151E1}" destId="{AE5E0F38-F17C-2548-975F-7AA43CF5EFCC}" srcOrd="0" destOrd="0" presId="urn:microsoft.com/office/officeart/2005/8/layout/list1"/>
    <dgm:cxn modelId="{1F0A3712-6C46-4C3C-9C16-F47ED72BC6B9}" type="presOf" srcId="{55D3C882-FD26-4081-A99D-3712903DDFFB}" destId="{442E085B-AC27-4244-AFAE-79744F8DD584}" srcOrd="0" destOrd="0" presId="urn:microsoft.com/office/officeart/2005/8/layout/list1"/>
    <dgm:cxn modelId="{DAB19D16-C8CA-4A29-B05E-F985C536B18E}" type="presOf" srcId="{53C38150-BFFA-964C-AB0F-91416B2E3117}" destId="{7BFBB581-108E-624E-9A82-54FDCD3A7DF1}" srcOrd="0" destOrd="0" presId="urn:microsoft.com/office/officeart/2005/8/layout/list1"/>
    <dgm:cxn modelId="{98AD0FD8-AC8F-4507-B346-1504A1E5733A}" srcId="{BE246436-190B-C043-B624-2367FFD151E1}" destId="{22411856-8A64-4E39-9A97-BBAF0B139AB7}" srcOrd="2" destOrd="0" parTransId="{026BA278-F797-4B88-B5C7-C49FB925CC5B}" sibTransId="{A99A0427-8D56-4D40-A87C-A74D2AF99254}"/>
    <dgm:cxn modelId="{F3B5362C-4574-4244-802F-711E6D842FC1}" type="presOf" srcId="{DB52E0A7-E523-4125-88F8-B1F39F0BB679}" destId="{C3C0463B-779C-4357-8E94-68AC1B09E907}" srcOrd="0" destOrd="0" presId="urn:microsoft.com/office/officeart/2005/8/layout/list1"/>
    <dgm:cxn modelId="{E378CBA6-C886-4346-B48D-CE802C4C81AF}" srcId="{BE246436-190B-C043-B624-2367FFD151E1}" destId="{55D3C882-FD26-4081-A99D-3712903DDFFB}" srcOrd="3" destOrd="0" parTransId="{E5C7E730-5A62-4B3E-96D9-DC31620CEA27}" sibTransId="{7164DE58-E8FA-4E42-8E8B-FDB8033B51B6}"/>
    <dgm:cxn modelId="{99A414C3-7C5C-49FE-B668-E891D2857E20}" srcId="{BE246436-190B-C043-B624-2367FFD151E1}" destId="{DB52E0A7-E523-4125-88F8-B1F39F0BB679}" srcOrd="1" destOrd="0" parTransId="{AB8D5626-C6E2-4E14-9205-759C4A3DAE06}" sibTransId="{08063D43-276D-465B-B865-182BD54A185A}"/>
    <dgm:cxn modelId="{9FAE712F-2343-49C1-BC2B-88EB6CFBD058}" type="presOf" srcId="{55D3C882-FD26-4081-A99D-3712903DDFFB}" destId="{817D7922-CDE4-4214-8A84-9E765DDD197A}" srcOrd="1" destOrd="0" presId="urn:microsoft.com/office/officeart/2005/8/layout/list1"/>
    <dgm:cxn modelId="{B3AB56AB-6D03-4BFE-881D-8E263FA77EB6}" type="presOf" srcId="{22411856-8A64-4E39-9A97-BBAF0B139AB7}" destId="{266D1E4C-2646-4CAC-9A4C-6EDE5C84D0A6}" srcOrd="1" destOrd="0" presId="urn:microsoft.com/office/officeart/2005/8/layout/list1"/>
    <dgm:cxn modelId="{4A62B5C9-E6FD-4A30-AA6C-5FB7F24F9A90}" type="presOf" srcId="{DB52E0A7-E523-4125-88F8-B1F39F0BB679}" destId="{FB6BBA65-C83B-46C5-89D5-5EFDA6CF3A30}" srcOrd="1" destOrd="0" presId="urn:microsoft.com/office/officeart/2005/8/layout/list1"/>
    <dgm:cxn modelId="{361ECA3C-6987-44CB-99DD-716904134FA3}"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8F437F2F-2859-474E-874B-62A2E9CB2764}" type="presOf" srcId="{22411856-8A64-4E39-9A97-BBAF0B139AB7}" destId="{57464E5F-8632-41E2-9747-E6E1ED966C8E}" srcOrd="0" destOrd="0" presId="urn:microsoft.com/office/officeart/2005/8/layout/list1"/>
    <dgm:cxn modelId="{7FBA513C-FF37-4F9A-9A03-A6FF1D880903}" type="presParOf" srcId="{AE5E0F38-F17C-2548-975F-7AA43CF5EFCC}" destId="{8C139F1F-C693-FA4C-9C3F-82C925758D73}" srcOrd="0" destOrd="0" presId="urn:microsoft.com/office/officeart/2005/8/layout/list1"/>
    <dgm:cxn modelId="{460BB163-82F8-45D7-A734-010CD1901724}" type="presParOf" srcId="{8C139F1F-C693-FA4C-9C3F-82C925758D73}" destId="{7BFBB581-108E-624E-9A82-54FDCD3A7DF1}" srcOrd="0" destOrd="0" presId="urn:microsoft.com/office/officeart/2005/8/layout/list1"/>
    <dgm:cxn modelId="{6AC0F003-8BA6-455B-BC62-A14C7EC2C9F1}" type="presParOf" srcId="{8C139F1F-C693-FA4C-9C3F-82C925758D73}" destId="{9514EDE9-45DB-A04D-93D4-CB8C956199C1}" srcOrd="1" destOrd="0" presId="urn:microsoft.com/office/officeart/2005/8/layout/list1"/>
    <dgm:cxn modelId="{B0CE0DCF-F73E-4193-BF07-00E64331E23B}" type="presParOf" srcId="{AE5E0F38-F17C-2548-975F-7AA43CF5EFCC}" destId="{4EF86513-B7E8-C84C-9614-4891A667CC98}" srcOrd="1" destOrd="0" presId="urn:microsoft.com/office/officeart/2005/8/layout/list1"/>
    <dgm:cxn modelId="{B7A03F82-59FE-4D22-B5C3-57EE8A4B0D9A}" type="presParOf" srcId="{AE5E0F38-F17C-2548-975F-7AA43CF5EFCC}" destId="{D15AFA3C-46C9-3E49-B115-304369B5D8C1}" srcOrd="2" destOrd="0" presId="urn:microsoft.com/office/officeart/2005/8/layout/list1"/>
    <dgm:cxn modelId="{9963B42A-4148-4F2C-867E-F8C1B389AA0D}" type="presParOf" srcId="{AE5E0F38-F17C-2548-975F-7AA43CF5EFCC}" destId="{99718E86-112B-8045-A7C9-6BFF9E7A051F}" srcOrd="3" destOrd="0" presId="urn:microsoft.com/office/officeart/2005/8/layout/list1"/>
    <dgm:cxn modelId="{ECE2D651-3B1C-4886-ACA4-C22437153DC9}" type="presParOf" srcId="{AE5E0F38-F17C-2548-975F-7AA43CF5EFCC}" destId="{E941ABA1-202C-4D77-9904-7C107DCA21A3}" srcOrd="4" destOrd="0" presId="urn:microsoft.com/office/officeart/2005/8/layout/list1"/>
    <dgm:cxn modelId="{1D39E7AE-8A5C-4690-B41E-F7AAD28D30C3}" type="presParOf" srcId="{E941ABA1-202C-4D77-9904-7C107DCA21A3}" destId="{C3C0463B-779C-4357-8E94-68AC1B09E907}" srcOrd="0" destOrd="0" presId="urn:microsoft.com/office/officeart/2005/8/layout/list1"/>
    <dgm:cxn modelId="{F184E012-AEFA-4611-9FA7-4D0019AE5035}" type="presParOf" srcId="{E941ABA1-202C-4D77-9904-7C107DCA21A3}" destId="{FB6BBA65-C83B-46C5-89D5-5EFDA6CF3A30}" srcOrd="1" destOrd="0" presId="urn:microsoft.com/office/officeart/2005/8/layout/list1"/>
    <dgm:cxn modelId="{8FAAA728-4AAF-4C24-B908-D1B541E62580}" type="presParOf" srcId="{AE5E0F38-F17C-2548-975F-7AA43CF5EFCC}" destId="{0A45E36A-320D-497A-93B9-729581982C8B}" srcOrd="5" destOrd="0" presId="urn:microsoft.com/office/officeart/2005/8/layout/list1"/>
    <dgm:cxn modelId="{C0269CE2-B9A8-42A1-B62B-1508590ED065}" type="presParOf" srcId="{AE5E0F38-F17C-2548-975F-7AA43CF5EFCC}" destId="{E79F5479-F8E8-48D9-BF42-E27B3A464BF0}" srcOrd="6" destOrd="0" presId="urn:microsoft.com/office/officeart/2005/8/layout/list1"/>
    <dgm:cxn modelId="{78ADBC0B-5AF2-4B53-9E63-EAA6C4A10F71}" type="presParOf" srcId="{AE5E0F38-F17C-2548-975F-7AA43CF5EFCC}" destId="{76AADCF6-EB07-40DD-B685-34F8503D7ED3}" srcOrd="7" destOrd="0" presId="urn:microsoft.com/office/officeart/2005/8/layout/list1"/>
    <dgm:cxn modelId="{942CB3D2-09D6-45D6-8A40-ECF3B4D2B517}" type="presParOf" srcId="{AE5E0F38-F17C-2548-975F-7AA43CF5EFCC}" destId="{6718B0DB-082B-4642-8653-1A64DBFA1D37}" srcOrd="8" destOrd="0" presId="urn:microsoft.com/office/officeart/2005/8/layout/list1"/>
    <dgm:cxn modelId="{0F4A8808-441D-429F-958A-4983789BAF6C}" type="presParOf" srcId="{6718B0DB-082B-4642-8653-1A64DBFA1D37}" destId="{57464E5F-8632-41E2-9747-E6E1ED966C8E}" srcOrd="0" destOrd="0" presId="urn:microsoft.com/office/officeart/2005/8/layout/list1"/>
    <dgm:cxn modelId="{1DCCFC13-C406-4C5E-8C40-8667C7DA5E18}" type="presParOf" srcId="{6718B0DB-082B-4642-8653-1A64DBFA1D37}" destId="{266D1E4C-2646-4CAC-9A4C-6EDE5C84D0A6}" srcOrd="1" destOrd="0" presId="urn:microsoft.com/office/officeart/2005/8/layout/list1"/>
    <dgm:cxn modelId="{A4AC1677-A436-48BA-91A5-EDCCF2035D16}" type="presParOf" srcId="{AE5E0F38-F17C-2548-975F-7AA43CF5EFCC}" destId="{EFB10ABB-396F-4294-A396-9D17C15A603E}" srcOrd="9" destOrd="0" presId="urn:microsoft.com/office/officeart/2005/8/layout/list1"/>
    <dgm:cxn modelId="{F606900C-878A-44C5-A215-5F8F39C01EDB}" type="presParOf" srcId="{AE5E0F38-F17C-2548-975F-7AA43CF5EFCC}" destId="{C01397AB-5A7C-4E27-9AE7-AF6B5B5B00B3}" srcOrd="10" destOrd="0" presId="urn:microsoft.com/office/officeart/2005/8/layout/list1"/>
    <dgm:cxn modelId="{872F1264-3562-47BA-A79B-D3179D943A8F}" type="presParOf" srcId="{AE5E0F38-F17C-2548-975F-7AA43CF5EFCC}" destId="{CD0BB04E-6A30-47F1-9F67-CD81A7B49DA2}" srcOrd="11" destOrd="0" presId="urn:microsoft.com/office/officeart/2005/8/layout/list1"/>
    <dgm:cxn modelId="{3B2165A8-F553-456E-8003-4865F587FA19}" type="presParOf" srcId="{AE5E0F38-F17C-2548-975F-7AA43CF5EFCC}" destId="{69F003E3-0315-47E6-8A09-F30ADAFD6FEE}" srcOrd="12" destOrd="0" presId="urn:microsoft.com/office/officeart/2005/8/layout/list1"/>
    <dgm:cxn modelId="{31FEABFB-7AB3-4C86-90A5-9BF63F54919D}" type="presParOf" srcId="{69F003E3-0315-47E6-8A09-F30ADAFD6FEE}" destId="{442E085B-AC27-4244-AFAE-79744F8DD584}" srcOrd="0" destOrd="0" presId="urn:microsoft.com/office/officeart/2005/8/layout/list1"/>
    <dgm:cxn modelId="{E3778C1C-CBD3-4AB6-979E-48E417A3D898}" type="presParOf" srcId="{69F003E3-0315-47E6-8A09-F30ADAFD6FEE}" destId="{817D7922-CDE4-4214-8A84-9E765DDD197A}" srcOrd="1" destOrd="0" presId="urn:microsoft.com/office/officeart/2005/8/layout/list1"/>
    <dgm:cxn modelId="{731E0CF7-7254-4E41-B2AD-850800074D94}" type="presParOf" srcId="{AE5E0F38-F17C-2548-975F-7AA43CF5EFCC}" destId="{6CCE0C3B-1A5B-427B-B00A-921DCF21498B}" srcOrd="13" destOrd="0" presId="urn:microsoft.com/office/officeart/2005/8/layout/list1"/>
    <dgm:cxn modelId="{B0C97C32-ED33-4C8D-B338-1732A5E8EBBA}" type="presParOf" srcId="{AE5E0F38-F17C-2548-975F-7AA43CF5EFCC}" destId="{683FE195-F54A-4CEA-834C-FDAEC44ACFE9}"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A strategy is said to be “dominant” whenever this strategy is </a:t>
          </a:r>
          <a:r>
            <a:rPr lang="en-US" altLang="zh-CN" sz="1800" u="sng" smtClean="0">
              <a:solidFill>
                <a:schemeClr val="tx1"/>
              </a:solidFill>
              <a:ea typeface="宋体" pitchFamily="2" charset="-122"/>
              <a:cs typeface="Times New Roman" pitchFamily="18" charset="0"/>
            </a:rPr>
            <a:t>strictly</a:t>
          </a:r>
          <a:r>
            <a:rPr lang="en-US" altLang="zh-CN" sz="1800" smtClean="0">
              <a:solidFill>
                <a:schemeClr val="tx1"/>
              </a:solidFill>
              <a:ea typeface="宋体" pitchFamily="2" charset="-122"/>
              <a:cs typeface="Times New Roman" pitchFamily="18" charset="0"/>
            </a:rPr>
            <a:t> better than any other possible strategy, regardless of what the other players’ actions are:</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78F2B4ED-6FD6-419F-A76B-BC893F631616}">
      <dgm:prSet custT="1"/>
      <dgm:spPr/>
      <dgm:t>
        <a:bodyPr/>
        <a:lstStyle/>
        <a:p>
          <a:r>
            <a:rPr lang="en-US" altLang="zh-CN" sz="1800" smtClean="0">
              <a:solidFill>
                <a:schemeClr val="tx1"/>
              </a:solidFill>
              <a:ea typeface="宋体" pitchFamily="2" charset="-122"/>
              <a:cs typeface="Times New Roman" pitchFamily="18" charset="0"/>
            </a:rPr>
            <a:t>For P1, playing DOWN is a </a:t>
          </a:r>
          <a:r>
            <a:rPr lang="en-US" altLang="zh-CN" sz="1800" b="1" smtClean="0">
              <a:solidFill>
                <a:schemeClr val="tx1"/>
              </a:solidFill>
              <a:ea typeface="宋体" pitchFamily="2" charset="-122"/>
              <a:cs typeface="Times New Roman" pitchFamily="18" charset="0"/>
            </a:rPr>
            <a:t>dominant strategy.</a:t>
          </a:r>
          <a:endParaRPr lang="en-GB" sz="1800" dirty="0" smtClean="0">
            <a:solidFill>
              <a:schemeClr val="tx1"/>
            </a:solidFill>
            <a:ea typeface="宋体" pitchFamily="2" charset="-122"/>
            <a:cs typeface="Times New Roman" pitchFamily="18" charset="0"/>
          </a:endParaRPr>
        </a:p>
      </dgm:t>
    </dgm:pt>
    <dgm:pt modelId="{0F8A24BD-23CD-421C-8D65-90587D469D4E}" type="parTrans" cxnId="{BA7503D6-0FA6-4151-BB64-AFCD37C66B04}">
      <dgm:prSet/>
      <dgm:spPr/>
      <dgm:t>
        <a:bodyPr/>
        <a:lstStyle/>
        <a:p>
          <a:endParaRPr lang="es-AR" sz="1800">
            <a:solidFill>
              <a:schemeClr val="tx1"/>
            </a:solidFill>
          </a:endParaRPr>
        </a:p>
      </dgm:t>
    </dgm:pt>
    <dgm:pt modelId="{342FD69B-1E8A-484F-B1D3-CD31E06D3E93}" type="sibTrans" cxnId="{BA7503D6-0FA6-4151-BB64-AFCD37C66B04}">
      <dgm:prSet/>
      <dgm:spPr/>
      <dgm:t>
        <a:bodyPr/>
        <a:lstStyle/>
        <a:p>
          <a:endParaRPr lang="es-AR" sz="1800">
            <a:solidFill>
              <a:schemeClr val="tx1"/>
            </a:solidFill>
          </a:endParaRPr>
        </a:p>
      </dgm:t>
    </dgm:pt>
    <dgm:pt modelId="{07821FFE-00AB-445C-A907-F570A54A6638}">
      <dgm:prSet custT="1"/>
      <dgm:spPr/>
      <dgm:t>
        <a:bodyPr/>
        <a:lstStyle/>
        <a:p>
          <a:r>
            <a:rPr lang="en-US" altLang="zh-CN" sz="1800" smtClean="0">
              <a:solidFill>
                <a:schemeClr val="tx1"/>
              </a:solidFill>
              <a:ea typeface="宋体" pitchFamily="2" charset="-122"/>
              <a:cs typeface="Times New Roman" pitchFamily="18" charset="0"/>
            </a:rPr>
            <a:t>For P2, playing RIGHT is a </a:t>
          </a:r>
          <a:r>
            <a:rPr lang="en-US" altLang="zh-CN" sz="1800" b="1" smtClean="0">
              <a:solidFill>
                <a:schemeClr val="tx1"/>
              </a:solidFill>
              <a:ea typeface="宋体" pitchFamily="2" charset="-122"/>
              <a:cs typeface="Times New Roman" pitchFamily="18" charset="0"/>
            </a:rPr>
            <a:t>dominant strategy.</a:t>
          </a:r>
          <a:endParaRPr lang="en-GB" sz="1800" dirty="0" smtClean="0">
            <a:solidFill>
              <a:schemeClr val="tx1"/>
            </a:solidFill>
            <a:ea typeface="宋体" pitchFamily="2" charset="-122"/>
            <a:cs typeface="Times New Roman" pitchFamily="18" charset="0"/>
          </a:endParaRPr>
        </a:p>
      </dgm:t>
    </dgm:pt>
    <dgm:pt modelId="{54ADEB5B-9F25-4C67-BC4D-AFE536E51A4D}" type="parTrans" cxnId="{D2416E3A-893D-4185-BAF9-C1AF4A8D442C}">
      <dgm:prSet/>
      <dgm:spPr/>
      <dgm:t>
        <a:bodyPr/>
        <a:lstStyle/>
        <a:p>
          <a:endParaRPr lang="es-AR" sz="1800">
            <a:solidFill>
              <a:schemeClr val="tx1"/>
            </a:solidFill>
          </a:endParaRPr>
        </a:p>
      </dgm:t>
    </dgm:pt>
    <dgm:pt modelId="{2C478C56-FFFE-483F-80B8-33B07DB0F0A2}" type="sibTrans" cxnId="{D2416E3A-893D-4185-BAF9-C1AF4A8D442C}">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35318" custScaleY="55260"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BA7503D6-0FA6-4151-BB64-AFCD37C66B04}" srcId="{53C38150-BFFA-964C-AB0F-91416B2E3117}" destId="{78F2B4ED-6FD6-419F-A76B-BC893F631616}" srcOrd="0" destOrd="0" parTransId="{0F8A24BD-23CD-421C-8D65-90587D469D4E}" sibTransId="{342FD69B-1E8A-484F-B1D3-CD31E06D3E93}"/>
    <dgm:cxn modelId="{3D83E752-87FC-4DE1-B943-E20A77CF1459}" type="presOf" srcId="{78F2B4ED-6FD6-419F-A76B-BC893F631616}" destId="{D15AFA3C-46C9-3E49-B115-304369B5D8C1}" srcOrd="0" destOrd="0" presId="urn:microsoft.com/office/officeart/2005/8/layout/list1"/>
    <dgm:cxn modelId="{3A06E0BB-2915-4AEB-A163-34BE5B50739A}"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7D5B8B69-0DE8-42CB-A395-9828BE28A63F}" type="presOf" srcId="{BE246436-190B-C043-B624-2367FFD151E1}" destId="{AE5E0F38-F17C-2548-975F-7AA43CF5EFCC}" srcOrd="0" destOrd="0" presId="urn:microsoft.com/office/officeart/2005/8/layout/list1"/>
    <dgm:cxn modelId="{E3F94C0A-7725-4C2B-81EF-80EE4A425C38}" type="presOf" srcId="{53C38150-BFFA-964C-AB0F-91416B2E3117}" destId="{7BFBB581-108E-624E-9A82-54FDCD3A7DF1}" srcOrd="0" destOrd="0" presId="urn:microsoft.com/office/officeart/2005/8/layout/list1"/>
    <dgm:cxn modelId="{AD26FBE0-2D58-4AD4-A69C-E03ACC8D8BC6}" type="presOf" srcId="{07821FFE-00AB-445C-A907-F570A54A6638}" destId="{D15AFA3C-46C9-3E49-B115-304369B5D8C1}" srcOrd="0" destOrd="1" presId="urn:microsoft.com/office/officeart/2005/8/layout/list1"/>
    <dgm:cxn modelId="{D2416E3A-893D-4185-BAF9-C1AF4A8D442C}" srcId="{53C38150-BFFA-964C-AB0F-91416B2E3117}" destId="{07821FFE-00AB-445C-A907-F570A54A6638}" srcOrd="1" destOrd="0" parTransId="{54ADEB5B-9F25-4C67-BC4D-AFE536E51A4D}" sibTransId="{2C478C56-FFFE-483F-80B8-33B07DB0F0A2}"/>
    <dgm:cxn modelId="{6867C202-9FAF-4C45-8238-F789CB114B6A}" type="presParOf" srcId="{AE5E0F38-F17C-2548-975F-7AA43CF5EFCC}" destId="{8C139F1F-C693-FA4C-9C3F-82C925758D73}" srcOrd="0" destOrd="0" presId="urn:microsoft.com/office/officeart/2005/8/layout/list1"/>
    <dgm:cxn modelId="{CBACF25F-C28A-4A21-86C6-034FC4C8EB07}" type="presParOf" srcId="{8C139F1F-C693-FA4C-9C3F-82C925758D73}" destId="{7BFBB581-108E-624E-9A82-54FDCD3A7DF1}" srcOrd="0" destOrd="0" presId="urn:microsoft.com/office/officeart/2005/8/layout/list1"/>
    <dgm:cxn modelId="{15997C77-5270-4CB7-A790-4844EE0A9CEE}" type="presParOf" srcId="{8C139F1F-C693-FA4C-9C3F-82C925758D73}" destId="{9514EDE9-45DB-A04D-93D4-CB8C956199C1}" srcOrd="1" destOrd="0" presId="urn:microsoft.com/office/officeart/2005/8/layout/list1"/>
    <dgm:cxn modelId="{D96FF758-CD77-4FC6-BD4A-43DD9CD629A5}" type="presParOf" srcId="{AE5E0F38-F17C-2548-975F-7AA43CF5EFCC}" destId="{4EF86513-B7E8-C84C-9614-4891A667CC98}" srcOrd="1" destOrd="0" presId="urn:microsoft.com/office/officeart/2005/8/layout/list1"/>
    <dgm:cxn modelId="{D272F59F-80E8-4B4B-B366-3B6DE66CC340}"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b="0" dirty="0" smtClean="0">
              <a:solidFill>
                <a:schemeClr val="tx1"/>
              </a:solidFill>
              <a:ea typeface="宋体" pitchFamily="2" charset="-122"/>
              <a:cs typeface="Times New Roman" pitchFamily="18" charset="0"/>
            </a:rPr>
            <a:t>Dominant strategies yield </a:t>
          </a:r>
          <a:r>
            <a:rPr lang="en-US" altLang="zh-CN" sz="1800" b="0" dirty="0" smtClean="0">
              <a:solidFill>
                <a:schemeClr val="tx1"/>
              </a:solidFill>
              <a:ea typeface="宋体" pitchFamily="2" charset="-122"/>
              <a:cs typeface="Times New Roman" pitchFamily="18" charset="0"/>
            </a:rPr>
            <a:t>an easy </a:t>
          </a:r>
          <a:r>
            <a:rPr lang="en-US" altLang="zh-CN" sz="1800" b="0" dirty="0" smtClean="0">
              <a:solidFill>
                <a:schemeClr val="tx1"/>
              </a:solidFill>
              <a:ea typeface="宋体" pitchFamily="2" charset="-122"/>
              <a:cs typeface="Times New Roman" pitchFamily="18" charset="0"/>
            </a:rPr>
            <a:t>solution to the </a:t>
          </a:r>
          <a:r>
            <a:rPr lang="en-US" altLang="zh-CN" sz="1800" b="0" dirty="0" smtClean="0">
              <a:solidFill>
                <a:schemeClr val="tx1"/>
              </a:solidFill>
              <a:ea typeface="宋体" pitchFamily="2" charset="-122"/>
              <a:cs typeface="Times New Roman" pitchFamily="18" charset="0"/>
            </a:rPr>
            <a:t>game</a:t>
          </a:r>
          <a:r>
            <a:rPr lang="en-GB" sz="1800" b="0" dirty="0" smtClean="0">
              <a:solidFill>
                <a:schemeClr val="tx1"/>
              </a:solidFill>
              <a:ea typeface="宋体" pitchFamily="2" charset="-122"/>
              <a:cs typeface="Times New Roman" pitchFamily="18" charset="0"/>
            </a:rPr>
            <a:t> </a:t>
          </a:r>
          <a:endParaRPr lang="en-US" sz="1800" b="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78F2B4ED-6FD6-419F-A76B-BC893F631616}">
      <dgm:prSet custT="1"/>
      <dgm:spPr/>
      <dgm:t>
        <a:bodyPr/>
        <a:lstStyle/>
        <a:p>
          <a:r>
            <a:rPr lang="en-US" altLang="zh-CN" sz="1800" dirty="0" smtClean="0">
              <a:solidFill>
                <a:schemeClr val="tx1"/>
              </a:solidFill>
              <a:ea typeface="宋体" pitchFamily="2" charset="-122"/>
              <a:cs typeface="Times New Roman" pitchFamily="18" charset="0"/>
            </a:rPr>
            <a:t>Therefore [DOWN, RIGHT] is the </a:t>
          </a:r>
          <a:r>
            <a:rPr lang="en-US" altLang="zh-CN" sz="1800" u="sng" dirty="0" smtClean="0">
              <a:solidFill>
                <a:schemeClr val="tx1"/>
              </a:solidFill>
              <a:ea typeface="宋体" pitchFamily="2" charset="-122"/>
              <a:cs typeface="Times New Roman" pitchFamily="18" charset="0"/>
            </a:rPr>
            <a:t>equilibrium</a:t>
          </a:r>
          <a:r>
            <a:rPr lang="en-US" altLang="zh-CN" sz="1800" dirty="0" smtClean="0">
              <a:solidFill>
                <a:schemeClr val="tx1"/>
              </a:solidFill>
              <a:ea typeface="宋体" pitchFamily="2" charset="-122"/>
              <a:cs typeface="Times New Roman" pitchFamily="18" charset="0"/>
            </a:rPr>
            <a:t> set of strategies and (4,4) the equilibrium set of payoffs given that the game is non-cooperative.</a:t>
          </a:r>
          <a:r>
            <a:rPr lang="en-GB" sz="1800" dirty="0" smtClean="0">
              <a:solidFill>
                <a:schemeClr val="tx1"/>
              </a:solidFill>
              <a:ea typeface="宋体" pitchFamily="2" charset="-122"/>
              <a:cs typeface="Times New Roman" pitchFamily="18" charset="0"/>
            </a:rPr>
            <a:t> </a:t>
          </a:r>
        </a:p>
      </dgm:t>
    </dgm:pt>
    <dgm:pt modelId="{0F8A24BD-23CD-421C-8D65-90587D469D4E}" type="parTrans" cxnId="{BA7503D6-0FA6-4151-BB64-AFCD37C66B04}">
      <dgm:prSet/>
      <dgm:spPr/>
      <dgm:t>
        <a:bodyPr/>
        <a:lstStyle/>
        <a:p>
          <a:endParaRPr lang="es-AR" sz="1800">
            <a:solidFill>
              <a:schemeClr val="tx1"/>
            </a:solidFill>
          </a:endParaRPr>
        </a:p>
      </dgm:t>
    </dgm:pt>
    <dgm:pt modelId="{342FD69B-1E8A-484F-B1D3-CD31E06D3E93}" type="sibTrans" cxnId="{BA7503D6-0FA6-4151-BB64-AFCD37C66B04}">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7597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872C7810-5ECD-4387-9277-C27FDC9C922D}" type="pres">
      <dgm:prSet presAssocID="{78F2B4ED-6FD6-419F-A76B-BC893F631616}" presName="parentLin" presStyleCnt="0"/>
      <dgm:spPr/>
    </dgm:pt>
    <dgm:pt modelId="{AE4F4AE4-A370-4F43-A8BC-981F2BA70E41}" type="pres">
      <dgm:prSet presAssocID="{78F2B4ED-6FD6-419F-A76B-BC893F631616}" presName="parentLeftMargin" presStyleLbl="node1" presStyleIdx="0" presStyleCnt="2"/>
      <dgm:spPr/>
      <dgm:t>
        <a:bodyPr/>
        <a:lstStyle/>
        <a:p>
          <a:endParaRPr lang="es-AR"/>
        </a:p>
      </dgm:t>
    </dgm:pt>
    <dgm:pt modelId="{E4C9F3BF-9665-4ABF-9012-3DE3B3EA956C}" type="pres">
      <dgm:prSet presAssocID="{78F2B4ED-6FD6-419F-A76B-BC893F631616}" presName="parentText" presStyleLbl="node1" presStyleIdx="1" presStyleCnt="2" custScaleX="137967">
        <dgm:presLayoutVars>
          <dgm:chMax val="0"/>
          <dgm:bulletEnabled val="1"/>
        </dgm:presLayoutVars>
      </dgm:prSet>
      <dgm:spPr/>
      <dgm:t>
        <a:bodyPr/>
        <a:lstStyle/>
        <a:p>
          <a:endParaRPr lang="es-AR"/>
        </a:p>
      </dgm:t>
    </dgm:pt>
    <dgm:pt modelId="{F3B6888A-FFA9-45FC-AB65-A934E8EB6F93}" type="pres">
      <dgm:prSet presAssocID="{78F2B4ED-6FD6-419F-A76B-BC893F631616}" presName="negativeSpace" presStyleCnt="0"/>
      <dgm:spPr/>
    </dgm:pt>
    <dgm:pt modelId="{1F3C5E24-A051-4C1C-AAB8-D75F89229303}" type="pres">
      <dgm:prSet presAssocID="{78F2B4ED-6FD6-419F-A76B-BC893F631616}" presName="childText" presStyleLbl="conFgAcc1" presStyleIdx="1" presStyleCnt="2">
        <dgm:presLayoutVars>
          <dgm:bulletEnabled val="1"/>
        </dgm:presLayoutVars>
      </dgm:prSet>
      <dgm:spPr/>
    </dgm:pt>
  </dgm:ptLst>
  <dgm:cxnLst>
    <dgm:cxn modelId="{BA7503D6-0FA6-4151-BB64-AFCD37C66B04}" srcId="{BE246436-190B-C043-B624-2367FFD151E1}" destId="{78F2B4ED-6FD6-419F-A76B-BC893F631616}" srcOrd="1" destOrd="0" parTransId="{0F8A24BD-23CD-421C-8D65-90587D469D4E}" sibTransId="{342FD69B-1E8A-484F-B1D3-CD31E06D3E93}"/>
    <dgm:cxn modelId="{7467187F-5905-4FB8-8BAF-6DD3AA6939B6}" type="presOf" srcId="{78F2B4ED-6FD6-419F-A76B-BC893F631616}" destId="{E4C9F3BF-9665-4ABF-9012-3DE3B3EA956C}"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71E7FE53-AEFA-494A-B9D8-7E6D93505ED4}" type="presOf" srcId="{78F2B4ED-6FD6-419F-A76B-BC893F631616}" destId="{AE4F4AE4-A370-4F43-A8BC-981F2BA70E41}" srcOrd="0" destOrd="0" presId="urn:microsoft.com/office/officeart/2005/8/layout/list1"/>
    <dgm:cxn modelId="{87A894C7-2F67-4088-9CE8-F0551AE073E0}" type="presOf" srcId="{53C38150-BFFA-964C-AB0F-91416B2E3117}" destId="{9514EDE9-45DB-A04D-93D4-CB8C956199C1}" srcOrd="1" destOrd="0" presId="urn:microsoft.com/office/officeart/2005/8/layout/list1"/>
    <dgm:cxn modelId="{B01C9982-F260-4587-A433-391198FD9D25}" type="presOf" srcId="{53C38150-BFFA-964C-AB0F-91416B2E3117}" destId="{7BFBB581-108E-624E-9A82-54FDCD3A7DF1}" srcOrd="0" destOrd="0" presId="urn:microsoft.com/office/officeart/2005/8/layout/list1"/>
    <dgm:cxn modelId="{582A87CE-EE31-47F7-A280-20A58A8F41F6}" type="presOf" srcId="{BE246436-190B-C043-B624-2367FFD151E1}" destId="{AE5E0F38-F17C-2548-975F-7AA43CF5EFCC}" srcOrd="0" destOrd="0" presId="urn:microsoft.com/office/officeart/2005/8/layout/list1"/>
    <dgm:cxn modelId="{CAB37553-53D4-452F-B366-EAF86A94086B}" type="presParOf" srcId="{AE5E0F38-F17C-2548-975F-7AA43CF5EFCC}" destId="{8C139F1F-C693-FA4C-9C3F-82C925758D73}" srcOrd="0" destOrd="0" presId="urn:microsoft.com/office/officeart/2005/8/layout/list1"/>
    <dgm:cxn modelId="{2E285A46-63D8-4EE3-8590-75C84B5B3471}" type="presParOf" srcId="{8C139F1F-C693-FA4C-9C3F-82C925758D73}" destId="{7BFBB581-108E-624E-9A82-54FDCD3A7DF1}" srcOrd="0" destOrd="0" presId="urn:microsoft.com/office/officeart/2005/8/layout/list1"/>
    <dgm:cxn modelId="{29C60F97-AD47-42C7-B628-A3E939BFB3BC}" type="presParOf" srcId="{8C139F1F-C693-FA4C-9C3F-82C925758D73}" destId="{9514EDE9-45DB-A04D-93D4-CB8C956199C1}" srcOrd="1" destOrd="0" presId="urn:microsoft.com/office/officeart/2005/8/layout/list1"/>
    <dgm:cxn modelId="{C044865C-44D8-468C-97CD-CFFBF749C4E9}" type="presParOf" srcId="{AE5E0F38-F17C-2548-975F-7AA43CF5EFCC}" destId="{4EF86513-B7E8-C84C-9614-4891A667CC98}" srcOrd="1" destOrd="0" presId="urn:microsoft.com/office/officeart/2005/8/layout/list1"/>
    <dgm:cxn modelId="{8E2F001D-C79E-42F2-8A74-60539CF95E90}" type="presParOf" srcId="{AE5E0F38-F17C-2548-975F-7AA43CF5EFCC}" destId="{D15AFA3C-46C9-3E49-B115-304369B5D8C1}" srcOrd="2" destOrd="0" presId="urn:microsoft.com/office/officeart/2005/8/layout/list1"/>
    <dgm:cxn modelId="{CFCB3AFA-6829-4AC0-9DA9-6298B83F7EBB}" type="presParOf" srcId="{AE5E0F38-F17C-2548-975F-7AA43CF5EFCC}" destId="{99718E86-112B-8045-A7C9-6BFF9E7A051F}" srcOrd="3" destOrd="0" presId="urn:microsoft.com/office/officeart/2005/8/layout/list1"/>
    <dgm:cxn modelId="{493C7677-6FBA-43C6-9580-6DFEF271C5A7}" type="presParOf" srcId="{AE5E0F38-F17C-2548-975F-7AA43CF5EFCC}" destId="{872C7810-5ECD-4387-9277-C27FDC9C922D}" srcOrd="4" destOrd="0" presId="urn:microsoft.com/office/officeart/2005/8/layout/list1"/>
    <dgm:cxn modelId="{CA8C494B-CCB7-4F56-BC62-B8EFA4C8BF3A}" type="presParOf" srcId="{872C7810-5ECD-4387-9277-C27FDC9C922D}" destId="{AE4F4AE4-A370-4F43-A8BC-981F2BA70E41}" srcOrd="0" destOrd="0" presId="urn:microsoft.com/office/officeart/2005/8/layout/list1"/>
    <dgm:cxn modelId="{CD558677-9419-4EC4-A718-602EBFB2A586}" type="presParOf" srcId="{872C7810-5ECD-4387-9277-C27FDC9C922D}" destId="{E4C9F3BF-9665-4ABF-9012-3DE3B3EA956C}" srcOrd="1" destOrd="0" presId="urn:microsoft.com/office/officeart/2005/8/layout/list1"/>
    <dgm:cxn modelId="{266E8482-5B51-4952-951C-76E918269BBD}" type="presParOf" srcId="{AE5E0F38-F17C-2548-975F-7AA43CF5EFCC}" destId="{F3B6888A-FFA9-45FC-AB65-A934E8EB6F93}" srcOrd="5" destOrd="0" presId="urn:microsoft.com/office/officeart/2005/8/layout/list1"/>
    <dgm:cxn modelId="{61142F01-C629-4B97-9145-56E4A788CECB}" type="presParOf" srcId="{AE5E0F38-F17C-2548-975F-7AA43CF5EFCC}" destId="{1F3C5E24-A051-4C1C-AAB8-D75F8922930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The payoff box considered above demonstrates that “non-cooperative games” </a:t>
          </a:r>
          <a:r>
            <a:rPr lang="en-US" altLang="zh-CN" sz="1800" dirty="0" smtClean="0">
              <a:solidFill>
                <a:schemeClr val="tx1"/>
              </a:solidFill>
              <a:ea typeface="宋体" pitchFamily="2" charset="-122"/>
              <a:cs typeface="Times New Roman" pitchFamily="18" charset="0"/>
            </a:rPr>
            <a:t>results </a:t>
          </a:r>
          <a:r>
            <a:rPr lang="en-US" altLang="zh-CN" sz="1800" dirty="0" smtClean="0">
              <a:solidFill>
                <a:schemeClr val="tx1"/>
              </a:solidFill>
              <a:ea typeface="宋体" pitchFamily="2" charset="-122"/>
              <a:cs typeface="Times New Roman" pitchFamily="18" charset="0"/>
            </a:rPr>
            <a:t>in an equilibrium that is worse for both players than another outcome in total: 8&lt;9&lt;10!</a:t>
          </a:r>
          <a:endParaRPr lang="en-US" sz="1800" b="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1A4D1C8C-5C9D-4399-AEFE-23A2BBB7886A}">
      <dgm:prSet custT="1"/>
      <dgm:spPr/>
      <dgm:t>
        <a:bodyPr/>
        <a:lstStyle/>
        <a:p>
          <a:r>
            <a:rPr lang="en-US" altLang="zh-CN" sz="1800" dirty="0" smtClean="0">
              <a:solidFill>
                <a:schemeClr val="tx1"/>
              </a:solidFill>
              <a:ea typeface="宋体" pitchFamily="2" charset="-122"/>
              <a:cs typeface="Times New Roman" pitchFamily="18" charset="0"/>
            </a:rPr>
            <a:t>Non-cooperative equilibrium (DOWN,RIGHT) is </a:t>
          </a:r>
          <a:r>
            <a:rPr lang="en-US" altLang="zh-CN" sz="1800" u="sng" dirty="0" smtClean="0">
              <a:solidFill>
                <a:schemeClr val="tx1"/>
              </a:solidFill>
              <a:ea typeface="宋体" pitchFamily="2" charset="-122"/>
              <a:cs typeface="Times New Roman" pitchFamily="18" charset="0"/>
            </a:rPr>
            <a:t>worse</a:t>
          </a:r>
          <a:r>
            <a:rPr lang="en-US" altLang="zh-CN" sz="1800" dirty="0" smtClean="0">
              <a:solidFill>
                <a:schemeClr val="tx1"/>
              </a:solidFill>
              <a:ea typeface="宋体" pitchFamily="2" charset="-122"/>
              <a:cs typeface="Times New Roman" pitchFamily="18" charset="0"/>
            </a:rPr>
            <a:t> for both players individually than cooperative equilibrium (UP,LEFT) : (5,5) vs. (4,4)</a:t>
          </a:r>
          <a:endParaRPr lang="en-GB" sz="1800" dirty="0" smtClean="0">
            <a:solidFill>
              <a:schemeClr val="tx1"/>
            </a:solidFill>
            <a:ea typeface="宋体" pitchFamily="2" charset="-122"/>
            <a:cs typeface="Times New Roman" pitchFamily="18" charset="0"/>
          </a:endParaRPr>
        </a:p>
      </dgm:t>
    </dgm:pt>
    <dgm:pt modelId="{195D19CD-130C-4FC0-ADBC-41EC5FD68EEC}" type="parTrans" cxnId="{1A49ECD3-AE11-4146-9789-8581101333B6}">
      <dgm:prSet/>
      <dgm:spPr/>
      <dgm:t>
        <a:bodyPr/>
        <a:lstStyle/>
        <a:p>
          <a:endParaRPr lang="es-AR" sz="1800">
            <a:solidFill>
              <a:schemeClr val="tx1"/>
            </a:solidFill>
          </a:endParaRPr>
        </a:p>
      </dgm:t>
    </dgm:pt>
    <dgm:pt modelId="{0C177BA1-2698-4F8E-8117-516620991DA7}" type="sibTrans" cxnId="{1A49ECD3-AE11-4146-9789-8581101333B6}">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114656"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B3C870F6-68AB-41FF-8160-FB888F187D37}" type="pres">
      <dgm:prSet presAssocID="{1A4D1C8C-5C9D-4399-AEFE-23A2BBB7886A}" presName="parentLin" presStyleCnt="0"/>
      <dgm:spPr/>
    </dgm:pt>
    <dgm:pt modelId="{7857227A-77A3-4129-8338-6ABFA93B06AC}" type="pres">
      <dgm:prSet presAssocID="{1A4D1C8C-5C9D-4399-AEFE-23A2BBB7886A}" presName="parentLeftMargin" presStyleLbl="node1" presStyleIdx="0" presStyleCnt="2"/>
      <dgm:spPr/>
      <dgm:t>
        <a:bodyPr/>
        <a:lstStyle/>
        <a:p>
          <a:endParaRPr lang="es-AR"/>
        </a:p>
      </dgm:t>
    </dgm:pt>
    <dgm:pt modelId="{EAB753F5-17E9-4C19-9CA4-483CF8EE9082}" type="pres">
      <dgm:prSet presAssocID="{1A4D1C8C-5C9D-4399-AEFE-23A2BBB7886A}" presName="parentText" presStyleLbl="node1" presStyleIdx="1" presStyleCnt="2" custScaleX="137967" custScaleY="115963">
        <dgm:presLayoutVars>
          <dgm:chMax val="0"/>
          <dgm:bulletEnabled val="1"/>
        </dgm:presLayoutVars>
      </dgm:prSet>
      <dgm:spPr/>
      <dgm:t>
        <a:bodyPr/>
        <a:lstStyle/>
        <a:p>
          <a:endParaRPr lang="es-AR"/>
        </a:p>
      </dgm:t>
    </dgm:pt>
    <dgm:pt modelId="{BE99A2FC-EC20-4861-95D3-B08A63F4C2AE}" type="pres">
      <dgm:prSet presAssocID="{1A4D1C8C-5C9D-4399-AEFE-23A2BBB7886A}" presName="negativeSpace" presStyleCnt="0"/>
      <dgm:spPr/>
    </dgm:pt>
    <dgm:pt modelId="{B64CA32A-3C6B-4BC3-B656-F082C193B375}" type="pres">
      <dgm:prSet presAssocID="{1A4D1C8C-5C9D-4399-AEFE-23A2BBB7886A}" presName="childText" presStyleLbl="conFgAcc1" presStyleIdx="1" presStyleCnt="2">
        <dgm:presLayoutVars>
          <dgm:bulletEnabled val="1"/>
        </dgm:presLayoutVars>
      </dgm:prSet>
      <dgm:spPr/>
    </dgm:pt>
  </dgm:ptLst>
  <dgm:cxnLst>
    <dgm:cxn modelId="{9D476918-1A8F-4C2C-BE4D-CA806F703C94}" type="presOf" srcId="{BE246436-190B-C043-B624-2367FFD151E1}" destId="{AE5E0F38-F17C-2548-975F-7AA43CF5EFCC}" srcOrd="0" destOrd="0" presId="urn:microsoft.com/office/officeart/2005/8/layout/list1"/>
    <dgm:cxn modelId="{D9C23C0C-6E70-482E-BE5C-809BF4B5D69A}" type="presOf" srcId="{1A4D1C8C-5C9D-4399-AEFE-23A2BBB7886A}" destId="{EAB753F5-17E9-4C19-9CA4-483CF8EE9082}" srcOrd="1" destOrd="0" presId="urn:microsoft.com/office/officeart/2005/8/layout/list1"/>
    <dgm:cxn modelId="{59B723C4-4E43-4B4D-9751-59E46591D028}" type="presOf" srcId="{1A4D1C8C-5C9D-4399-AEFE-23A2BBB7886A}" destId="{7857227A-77A3-4129-8338-6ABFA93B06AC}" srcOrd="0" destOrd="0" presId="urn:microsoft.com/office/officeart/2005/8/layout/list1"/>
    <dgm:cxn modelId="{1CDF04B9-82CE-496D-9758-375AAF88E15D}"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D734FBA0-43A8-49AA-9C60-E4FC8FF950B3}" type="presOf" srcId="{53C38150-BFFA-964C-AB0F-91416B2E3117}" destId="{7BFBB581-108E-624E-9A82-54FDCD3A7DF1}" srcOrd="0" destOrd="0" presId="urn:microsoft.com/office/officeart/2005/8/layout/list1"/>
    <dgm:cxn modelId="{1A49ECD3-AE11-4146-9789-8581101333B6}" srcId="{BE246436-190B-C043-B624-2367FFD151E1}" destId="{1A4D1C8C-5C9D-4399-AEFE-23A2BBB7886A}" srcOrd="1" destOrd="0" parTransId="{195D19CD-130C-4FC0-ADBC-41EC5FD68EEC}" sibTransId="{0C177BA1-2698-4F8E-8117-516620991DA7}"/>
    <dgm:cxn modelId="{3757F23A-EF42-4DAC-84EA-E8D0CA8B8145}" type="presParOf" srcId="{AE5E0F38-F17C-2548-975F-7AA43CF5EFCC}" destId="{8C139F1F-C693-FA4C-9C3F-82C925758D73}" srcOrd="0" destOrd="0" presId="urn:microsoft.com/office/officeart/2005/8/layout/list1"/>
    <dgm:cxn modelId="{D1C10FC7-D99F-406D-A63C-34802B047E5C}" type="presParOf" srcId="{8C139F1F-C693-FA4C-9C3F-82C925758D73}" destId="{7BFBB581-108E-624E-9A82-54FDCD3A7DF1}" srcOrd="0" destOrd="0" presId="urn:microsoft.com/office/officeart/2005/8/layout/list1"/>
    <dgm:cxn modelId="{E5C83184-34C3-4098-8BB6-9DD9F61BFE77}" type="presParOf" srcId="{8C139F1F-C693-FA4C-9C3F-82C925758D73}" destId="{9514EDE9-45DB-A04D-93D4-CB8C956199C1}" srcOrd="1" destOrd="0" presId="urn:microsoft.com/office/officeart/2005/8/layout/list1"/>
    <dgm:cxn modelId="{66E598F3-2207-4F82-B336-636750A97503}" type="presParOf" srcId="{AE5E0F38-F17C-2548-975F-7AA43CF5EFCC}" destId="{4EF86513-B7E8-C84C-9614-4891A667CC98}" srcOrd="1" destOrd="0" presId="urn:microsoft.com/office/officeart/2005/8/layout/list1"/>
    <dgm:cxn modelId="{493232CD-C925-408A-8D89-198ECA8C943D}" type="presParOf" srcId="{AE5E0F38-F17C-2548-975F-7AA43CF5EFCC}" destId="{D15AFA3C-46C9-3E49-B115-304369B5D8C1}" srcOrd="2" destOrd="0" presId="urn:microsoft.com/office/officeart/2005/8/layout/list1"/>
    <dgm:cxn modelId="{5C6602D7-F97D-4DE1-8BC2-9B4519BC70D3}" type="presParOf" srcId="{AE5E0F38-F17C-2548-975F-7AA43CF5EFCC}" destId="{99718E86-112B-8045-A7C9-6BFF9E7A051F}" srcOrd="3" destOrd="0" presId="urn:microsoft.com/office/officeart/2005/8/layout/list1"/>
    <dgm:cxn modelId="{E4F41FD1-0CD4-495A-8E76-223476A28FBE}" type="presParOf" srcId="{AE5E0F38-F17C-2548-975F-7AA43CF5EFCC}" destId="{B3C870F6-68AB-41FF-8160-FB888F187D37}" srcOrd="4" destOrd="0" presId="urn:microsoft.com/office/officeart/2005/8/layout/list1"/>
    <dgm:cxn modelId="{5F663F32-1068-4D61-B36C-5159FDF42A36}" type="presParOf" srcId="{B3C870F6-68AB-41FF-8160-FB888F187D37}" destId="{7857227A-77A3-4129-8338-6ABFA93B06AC}" srcOrd="0" destOrd="0" presId="urn:microsoft.com/office/officeart/2005/8/layout/list1"/>
    <dgm:cxn modelId="{647E15CD-586E-4BC8-A411-5CD7C8C052BF}" type="presParOf" srcId="{B3C870F6-68AB-41FF-8160-FB888F187D37}" destId="{EAB753F5-17E9-4C19-9CA4-483CF8EE9082}" srcOrd="1" destOrd="0" presId="urn:microsoft.com/office/officeart/2005/8/layout/list1"/>
    <dgm:cxn modelId="{C405AC80-34ED-4ACC-BBB1-4AB1249DEBFF}" type="presParOf" srcId="{AE5E0F38-F17C-2548-975F-7AA43CF5EFCC}" destId="{BE99A2FC-EC20-4861-95D3-B08A63F4C2AE}" srcOrd="5" destOrd="0" presId="urn:microsoft.com/office/officeart/2005/8/layout/list1"/>
    <dgm:cxn modelId="{24278A65-07DC-4DE8-A22E-37E7DBCB0C05}" type="presParOf" srcId="{AE5E0F38-F17C-2548-975F-7AA43CF5EFCC}" destId="{B64CA32A-3C6B-4BC3-B656-F082C193B37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500" smtClean="0">
              <a:solidFill>
                <a:schemeClr val="tx1"/>
              </a:solidFill>
              <a:ea typeface="宋体" pitchFamily="2" charset="-122"/>
            </a:rPr>
            <a:t>You and your partner in crime have been busted; police have evidence on minor crime but need confession to convict for major crime.</a:t>
          </a:r>
          <a:endParaRPr lang="en-US" sz="1500" b="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500">
            <a:solidFill>
              <a:schemeClr val="tx1"/>
            </a:solidFill>
          </a:endParaRPr>
        </a:p>
      </dgm:t>
    </dgm:pt>
    <dgm:pt modelId="{90C83909-0064-0247-B714-12E3EBE790B9}" type="sibTrans" cxnId="{CA6399E2-54F2-9749-810B-EEAB40519520}">
      <dgm:prSet/>
      <dgm:spPr/>
      <dgm:t>
        <a:bodyPr/>
        <a:lstStyle/>
        <a:p>
          <a:endParaRPr lang="en-US" sz="1500">
            <a:solidFill>
              <a:schemeClr val="tx1"/>
            </a:solidFill>
          </a:endParaRPr>
        </a:p>
      </dgm:t>
    </dgm:pt>
    <dgm:pt modelId="{824BBCE5-4FAB-487F-BDA1-FC983A4ADFB4}">
      <dgm:prSet custT="1"/>
      <dgm:spPr/>
      <dgm:t>
        <a:bodyPr/>
        <a:lstStyle/>
        <a:p>
          <a:r>
            <a:rPr lang="en-US" altLang="zh-CN" sz="1500" dirty="0" smtClean="0">
              <a:solidFill>
                <a:schemeClr val="tx1"/>
              </a:solidFill>
              <a:ea typeface="宋体" pitchFamily="2" charset="-122"/>
            </a:rPr>
            <a:t>You are each better off if neither confesses: cooperation (with each other) is the best strategy.</a:t>
          </a:r>
        </a:p>
      </dgm:t>
    </dgm:pt>
    <dgm:pt modelId="{82616B92-F1C7-4A9B-AB7C-42A9DB88DD37}" type="parTrans" cxnId="{23F7B09A-1271-40B7-B7FE-F0FF54821376}">
      <dgm:prSet/>
      <dgm:spPr/>
      <dgm:t>
        <a:bodyPr/>
        <a:lstStyle/>
        <a:p>
          <a:endParaRPr lang="es-AR" sz="1500">
            <a:solidFill>
              <a:schemeClr val="tx1"/>
            </a:solidFill>
          </a:endParaRPr>
        </a:p>
      </dgm:t>
    </dgm:pt>
    <dgm:pt modelId="{2720B1C1-BE89-4486-87C8-6B9F57C22D13}" type="sibTrans" cxnId="{23F7B09A-1271-40B7-B7FE-F0FF54821376}">
      <dgm:prSet/>
      <dgm:spPr/>
      <dgm:t>
        <a:bodyPr/>
        <a:lstStyle/>
        <a:p>
          <a:endParaRPr lang="es-AR" sz="1500">
            <a:solidFill>
              <a:schemeClr val="tx1"/>
            </a:solidFill>
          </a:endParaRPr>
        </a:p>
      </dgm:t>
    </dgm:pt>
    <dgm:pt modelId="{3894C577-72E8-47AE-B9F9-004081469977}">
      <dgm:prSet custT="1"/>
      <dgm:spPr/>
      <dgm:t>
        <a:bodyPr/>
        <a:lstStyle/>
        <a:p>
          <a:r>
            <a:rPr lang="en-US" altLang="zh-CN" sz="1500" dirty="0" smtClean="0">
              <a:solidFill>
                <a:schemeClr val="tx1"/>
              </a:solidFill>
              <a:ea typeface="宋体" pitchFamily="2" charset="-122"/>
            </a:rPr>
            <a:t>But if your partner confesses and you don’t get 40 years; and if you turn in your partner and he doesn’t confess you avoid a long sentence.</a:t>
          </a:r>
        </a:p>
      </dgm:t>
    </dgm:pt>
    <dgm:pt modelId="{B8D343CC-21C0-4152-BDFC-FA62B4C6E76A}" type="parTrans" cxnId="{9F3CCFC2-C79D-4EF8-A237-CEA5C7C9D2D1}">
      <dgm:prSet/>
      <dgm:spPr/>
      <dgm:t>
        <a:bodyPr/>
        <a:lstStyle/>
        <a:p>
          <a:endParaRPr lang="es-AR" sz="1500">
            <a:solidFill>
              <a:schemeClr val="tx1"/>
            </a:solidFill>
          </a:endParaRPr>
        </a:p>
      </dgm:t>
    </dgm:pt>
    <dgm:pt modelId="{4559F2A4-FE46-468B-A7F6-8D7A01D087A8}" type="sibTrans" cxnId="{9F3CCFC2-C79D-4EF8-A237-CEA5C7C9D2D1}">
      <dgm:prSet/>
      <dgm:spPr/>
      <dgm:t>
        <a:bodyPr/>
        <a:lstStyle/>
        <a:p>
          <a:endParaRPr lang="es-AR" sz="1500">
            <a:solidFill>
              <a:schemeClr val="tx1"/>
            </a:solidFill>
          </a:endParaRPr>
        </a:p>
      </dgm:t>
    </dgm:pt>
    <dgm:pt modelId="{84D891FF-2015-45CF-983E-CF742F6EB897}">
      <dgm:prSet custT="1"/>
      <dgm:spPr/>
      <dgm:t>
        <a:bodyPr/>
        <a:lstStyle/>
        <a:p>
          <a:r>
            <a:rPr lang="en-US" altLang="zh-CN" sz="1500" smtClean="0">
              <a:solidFill>
                <a:schemeClr val="tx1"/>
              </a:solidFill>
              <a:ea typeface="宋体" pitchFamily="2" charset="-122"/>
            </a:rPr>
            <a:t>It doesn’t take much mistrust for the best strategy to be to confess.</a:t>
          </a:r>
          <a:endParaRPr lang="en-US" altLang="zh-CN" sz="1500" dirty="0" smtClean="0">
            <a:solidFill>
              <a:schemeClr val="tx1"/>
            </a:solidFill>
            <a:ea typeface="宋体" pitchFamily="2" charset="-122"/>
          </a:endParaRPr>
        </a:p>
      </dgm:t>
    </dgm:pt>
    <dgm:pt modelId="{046B9036-1525-4192-8B50-E74CFDA0C20C}" type="parTrans" cxnId="{9CB66354-EF6E-4DC5-854A-B60A42792452}">
      <dgm:prSet/>
      <dgm:spPr/>
      <dgm:t>
        <a:bodyPr/>
        <a:lstStyle/>
        <a:p>
          <a:endParaRPr lang="es-AR" sz="1500">
            <a:solidFill>
              <a:schemeClr val="tx1"/>
            </a:solidFill>
          </a:endParaRPr>
        </a:p>
      </dgm:t>
    </dgm:pt>
    <dgm:pt modelId="{A227E277-6826-423A-9B07-EBABEA0BBB4D}" type="sibTrans" cxnId="{9CB66354-EF6E-4DC5-854A-B60A42792452}">
      <dgm:prSet/>
      <dgm:spPr/>
      <dgm:t>
        <a:bodyPr/>
        <a:lstStyle/>
        <a:p>
          <a:endParaRPr lang="es-AR" sz="1500">
            <a:solidFill>
              <a:schemeClr val="tx1"/>
            </a:solidFill>
          </a:endParaRPr>
        </a:p>
      </dgm:t>
    </dgm:pt>
    <dgm:pt modelId="{6F4CF327-0E0A-4719-9576-F557C997DC96}">
      <dgm:prSet custT="1"/>
      <dgm:spPr/>
      <dgm:t>
        <a:bodyPr/>
        <a:lstStyle/>
        <a:p>
          <a:r>
            <a:rPr lang="en-US" altLang="zh-CN" sz="1500" smtClean="0">
              <a:solidFill>
                <a:schemeClr val="tx1"/>
              </a:solidFill>
              <a:ea typeface="宋体" pitchFamily="2" charset="-122"/>
            </a:rPr>
            <a:t>Then, you both get 20 years even though you are both worse off as a result.  </a:t>
          </a:r>
          <a:endParaRPr lang="en-US" altLang="zh-CN" sz="1500" dirty="0" smtClean="0">
            <a:solidFill>
              <a:schemeClr val="tx1"/>
            </a:solidFill>
            <a:ea typeface="宋体" pitchFamily="2" charset="-122"/>
          </a:endParaRPr>
        </a:p>
      </dgm:t>
    </dgm:pt>
    <dgm:pt modelId="{9946A285-16B8-4A39-9053-79122F2ADA07}" type="parTrans" cxnId="{30D05FE1-828F-4AC3-9262-6376D459DF92}">
      <dgm:prSet/>
      <dgm:spPr/>
      <dgm:t>
        <a:bodyPr/>
        <a:lstStyle/>
        <a:p>
          <a:endParaRPr lang="es-AR" sz="1500">
            <a:solidFill>
              <a:schemeClr val="tx1"/>
            </a:solidFill>
          </a:endParaRPr>
        </a:p>
      </dgm:t>
    </dgm:pt>
    <dgm:pt modelId="{97A7B5C4-FEB6-4684-866D-1F1EEA65CD2E}" type="sibTrans" cxnId="{30D05FE1-828F-4AC3-9262-6376D459DF92}">
      <dgm:prSet/>
      <dgm:spPr/>
      <dgm:t>
        <a:bodyPr/>
        <a:lstStyle/>
        <a:p>
          <a:endParaRPr lang="es-AR" sz="15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5"/>
      <dgm:spPr/>
      <dgm:t>
        <a:bodyPr/>
        <a:lstStyle/>
        <a:p>
          <a:endParaRPr lang="en-US"/>
        </a:p>
      </dgm:t>
    </dgm:pt>
    <dgm:pt modelId="{9514EDE9-45DB-A04D-93D4-CB8C956199C1}" type="pres">
      <dgm:prSet presAssocID="{53C38150-BFFA-964C-AB0F-91416B2E3117}" presName="parentText" presStyleLbl="node1" presStyleIdx="0" presStyleCnt="5" custScaleX="135318" custScaleY="114656"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5">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CC52DE09-C1DB-4D27-B75F-CB9DEC247680}" type="pres">
      <dgm:prSet presAssocID="{824BBCE5-4FAB-487F-BDA1-FC983A4ADFB4}" presName="parentLin" presStyleCnt="0"/>
      <dgm:spPr/>
    </dgm:pt>
    <dgm:pt modelId="{0BEFCB5A-70AF-42EA-8FA1-AD9D57033176}" type="pres">
      <dgm:prSet presAssocID="{824BBCE5-4FAB-487F-BDA1-FC983A4ADFB4}" presName="parentLeftMargin" presStyleLbl="node1" presStyleIdx="0" presStyleCnt="5"/>
      <dgm:spPr/>
      <dgm:t>
        <a:bodyPr/>
        <a:lstStyle/>
        <a:p>
          <a:endParaRPr lang="es-AR"/>
        </a:p>
      </dgm:t>
    </dgm:pt>
    <dgm:pt modelId="{8B563506-A0F4-4CF4-9A33-9392DCA84B8C}" type="pres">
      <dgm:prSet presAssocID="{824BBCE5-4FAB-487F-BDA1-FC983A4ADFB4}" presName="parentText" presStyleLbl="node1" presStyleIdx="1" presStyleCnt="5" custScaleX="142857">
        <dgm:presLayoutVars>
          <dgm:chMax val="0"/>
          <dgm:bulletEnabled val="1"/>
        </dgm:presLayoutVars>
      </dgm:prSet>
      <dgm:spPr/>
      <dgm:t>
        <a:bodyPr/>
        <a:lstStyle/>
        <a:p>
          <a:endParaRPr lang="es-AR"/>
        </a:p>
      </dgm:t>
    </dgm:pt>
    <dgm:pt modelId="{7E2D9D97-0D81-42BD-8038-82CA7C506A8A}" type="pres">
      <dgm:prSet presAssocID="{824BBCE5-4FAB-487F-BDA1-FC983A4ADFB4}" presName="negativeSpace" presStyleCnt="0"/>
      <dgm:spPr/>
    </dgm:pt>
    <dgm:pt modelId="{11411E32-AD11-4481-AB0E-CC3413FA5E31}" type="pres">
      <dgm:prSet presAssocID="{824BBCE5-4FAB-487F-BDA1-FC983A4ADFB4}" presName="childText" presStyleLbl="conFgAcc1" presStyleIdx="1" presStyleCnt="5">
        <dgm:presLayoutVars>
          <dgm:bulletEnabled val="1"/>
        </dgm:presLayoutVars>
      </dgm:prSet>
      <dgm:spPr/>
    </dgm:pt>
    <dgm:pt modelId="{66852AD5-1D28-44D0-9013-540EFA7E6C30}" type="pres">
      <dgm:prSet presAssocID="{2720B1C1-BE89-4486-87C8-6B9F57C22D13}" presName="spaceBetweenRectangles" presStyleCnt="0"/>
      <dgm:spPr/>
    </dgm:pt>
    <dgm:pt modelId="{CC83DA82-F8A6-4581-87D2-17D4602761DD}" type="pres">
      <dgm:prSet presAssocID="{3894C577-72E8-47AE-B9F9-004081469977}" presName="parentLin" presStyleCnt="0"/>
      <dgm:spPr/>
    </dgm:pt>
    <dgm:pt modelId="{90D6AF41-7C32-47D2-83BF-EE01CACE9A76}" type="pres">
      <dgm:prSet presAssocID="{3894C577-72E8-47AE-B9F9-004081469977}" presName="parentLeftMargin" presStyleLbl="node1" presStyleIdx="1" presStyleCnt="5"/>
      <dgm:spPr/>
      <dgm:t>
        <a:bodyPr/>
        <a:lstStyle/>
        <a:p>
          <a:endParaRPr lang="es-AR"/>
        </a:p>
      </dgm:t>
    </dgm:pt>
    <dgm:pt modelId="{36EE735C-D1A0-4B14-AB0B-838DB4D22F48}" type="pres">
      <dgm:prSet presAssocID="{3894C577-72E8-47AE-B9F9-004081469977}" presName="parentText" presStyleLbl="node1" presStyleIdx="2" presStyleCnt="5" custScaleX="137967">
        <dgm:presLayoutVars>
          <dgm:chMax val="0"/>
          <dgm:bulletEnabled val="1"/>
        </dgm:presLayoutVars>
      </dgm:prSet>
      <dgm:spPr/>
      <dgm:t>
        <a:bodyPr/>
        <a:lstStyle/>
        <a:p>
          <a:endParaRPr lang="es-AR"/>
        </a:p>
      </dgm:t>
    </dgm:pt>
    <dgm:pt modelId="{654E47DB-E61D-4E99-8C3E-5733BE53C9DC}" type="pres">
      <dgm:prSet presAssocID="{3894C577-72E8-47AE-B9F9-004081469977}" presName="negativeSpace" presStyleCnt="0"/>
      <dgm:spPr/>
    </dgm:pt>
    <dgm:pt modelId="{F5EED281-3F42-484C-A7D2-92688A1CC7B6}" type="pres">
      <dgm:prSet presAssocID="{3894C577-72E8-47AE-B9F9-004081469977}" presName="childText" presStyleLbl="conFgAcc1" presStyleIdx="2" presStyleCnt="5">
        <dgm:presLayoutVars>
          <dgm:bulletEnabled val="1"/>
        </dgm:presLayoutVars>
      </dgm:prSet>
      <dgm:spPr/>
    </dgm:pt>
    <dgm:pt modelId="{09A93180-C7CD-4404-91DE-E8E32A73010C}" type="pres">
      <dgm:prSet presAssocID="{4559F2A4-FE46-468B-A7F6-8D7A01D087A8}" presName="spaceBetweenRectangles" presStyleCnt="0"/>
      <dgm:spPr/>
    </dgm:pt>
    <dgm:pt modelId="{11D5FB9D-A77C-4665-8C6F-0CC4C97FAB15}" type="pres">
      <dgm:prSet presAssocID="{84D891FF-2015-45CF-983E-CF742F6EB897}" presName="parentLin" presStyleCnt="0"/>
      <dgm:spPr/>
    </dgm:pt>
    <dgm:pt modelId="{2A9FA68A-4C4A-4515-BF13-1AF0F47F14A9}" type="pres">
      <dgm:prSet presAssocID="{84D891FF-2015-45CF-983E-CF742F6EB897}" presName="parentLeftMargin" presStyleLbl="node1" presStyleIdx="2" presStyleCnt="5"/>
      <dgm:spPr/>
      <dgm:t>
        <a:bodyPr/>
        <a:lstStyle/>
        <a:p>
          <a:endParaRPr lang="es-AR"/>
        </a:p>
      </dgm:t>
    </dgm:pt>
    <dgm:pt modelId="{D88B331E-B6F8-4AB9-8642-69A81D609997}" type="pres">
      <dgm:prSet presAssocID="{84D891FF-2015-45CF-983E-CF742F6EB897}" presName="parentText" presStyleLbl="node1" presStyleIdx="3" presStyleCnt="5" custScaleX="140541">
        <dgm:presLayoutVars>
          <dgm:chMax val="0"/>
          <dgm:bulletEnabled val="1"/>
        </dgm:presLayoutVars>
      </dgm:prSet>
      <dgm:spPr/>
      <dgm:t>
        <a:bodyPr/>
        <a:lstStyle/>
        <a:p>
          <a:endParaRPr lang="es-AR"/>
        </a:p>
      </dgm:t>
    </dgm:pt>
    <dgm:pt modelId="{EEB98FBB-6D2E-4C3D-B24B-080F40D4082F}" type="pres">
      <dgm:prSet presAssocID="{84D891FF-2015-45CF-983E-CF742F6EB897}" presName="negativeSpace" presStyleCnt="0"/>
      <dgm:spPr/>
    </dgm:pt>
    <dgm:pt modelId="{2528CC64-C11E-4686-B4FD-AA1C054E15DB}" type="pres">
      <dgm:prSet presAssocID="{84D891FF-2015-45CF-983E-CF742F6EB897}" presName="childText" presStyleLbl="conFgAcc1" presStyleIdx="3" presStyleCnt="5">
        <dgm:presLayoutVars>
          <dgm:bulletEnabled val="1"/>
        </dgm:presLayoutVars>
      </dgm:prSet>
      <dgm:spPr/>
    </dgm:pt>
    <dgm:pt modelId="{21B8E0E1-0954-41BE-894C-E608B81B3956}" type="pres">
      <dgm:prSet presAssocID="{A227E277-6826-423A-9B07-EBABEA0BBB4D}" presName="spaceBetweenRectangles" presStyleCnt="0"/>
      <dgm:spPr/>
    </dgm:pt>
    <dgm:pt modelId="{62BABB83-CBE0-4477-9A43-A4697D63D414}" type="pres">
      <dgm:prSet presAssocID="{6F4CF327-0E0A-4719-9576-F557C997DC96}" presName="parentLin" presStyleCnt="0"/>
      <dgm:spPr/>
    </dgm:pt>
    <dgm:pt modelId="{8D623514-D29C-462F-B18B-799E0F4F98A9}" type="pres">
      <dgm:prSet presAssocID="{6F4CF327-0E0A-4719-9576-F557C997DC96}" presName="parentLeftMargin" presStyleLbl="node1" presStyleIdx="3" presStyleCnt="5"/>
      <dgm:spPr/>
      <dgm:t>
        <a:bodyPr/>
        <a:lstStyle/>
        <a:p>
          <a:endParaRPr lang="es-AR"/>
        </a:p>
      </dgm:t>
    </dgm:pt>
    <dgm:pt modelId="{B2AFF11B-061E-4BBA-A187-12F7ECFB3E02}" type="pres">
      <dgm:prSet presAssocID="{6F4CF327-0E0A-4719-9576-F557C997DC96}" presName="parentText" presStyleLbl="node1" presStyleIdx="4" presStyleCnt="5" custScaleX="137967">
        <dgm:presLayoutVars>
          <dgm:chMax val="0"/>
          <dgm:bulletEnabled val="1"/>
        </dgm:presLayoutVars>
      </dgm:prSet>
      <dgm:spPr/>
      <dgm:t>
        <a:bodyPr/>
        <a:lstStyle/>
        <a:p>
          <a:endParaRPr lang="es-AR"/>
        </a:p>
      </dgm:t>
    </dgm:pt>
    <dgm:pt modelId="{8689ECFE-B95A-4179-BC93-79B55AAF802F}" type="pres">
      <dgm:prSet presAssocID="{6F4CF327-0E0A-4719-9576-F557C997DC96}" presName="negativeSpace" presStyleCnt="0"/>
      <dgm:spPr/>
    </dgm:pt>
    <dgm:pt modelId="{22FCE814-0667-4D29-806C-DAEE5B3EBDEF}" type="pres">
      <dgm:prSet presAssocID="{6F4CF327-0E0A-4719-9576-F557C997DC96}" presName="childText" presStyleLbl="conFgAcc1" presStyleIdx="4" presStyleCnt="5">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35F5682C-707E-4320-9D64-4862C8C65000}" type="presOf" srcId="{6F4CF327-0E0A-4719-9576-F557C997DC96}" destId="{B2AFF11B-061E-4BBA-A187-12F7ECFB3E02}" srcOrd="1" destOrd="0" presId="urn:microsoft.com/office/officeart/2005/8/layout/list1"/>
    <dgm:cxn modelId="{9CB66354-EF6E-4DC5-854A-B60A42792452}" srcId="{BE246436-190B-C043-B624-2367FFD151E1}" destId="{84D891FF-2015-45CF-983E-CF742F6EB897}" srcOrd="3" destOrd="0" parTransId="{046B9036-1525-4192-8B50-E74CFDA0C20C}" sibTransId="{A227E277-6826-423A-9B07-EBABEA0BBB4D}"/>
    <dgm:cxn modelId="{307035EC-EAF6-4761-A21D-6FAB52F967C7}" type="presOf" srcId="{3894C577-72E8-47AE-B9F9-004081469977}" destId="{36EE735C-D1A0-4B14-AB0B-838DB4D22F48}" srcOrd="1" destOrd="0" presId="urn:microsoft.com/office/officeart/2005/8/layout/list1"/>
    <dgm:cxn modelId="{EBFE1CC2-F475-480A-A43A-C3E0F22B25F0}" type="presOf" srcId="{53C38150-BFFA-964C-AB0F-91416B2E3117}" destId="{7BFBB581-108E-624E-9A82-54FDCD3A7DF1}" srcOrd="0" destOrd="0" presId="urn:microsoft.com/office/officeart/2005/8/layout/list1"/>
    <dgm:cxn modelId="{B1A5B1BC-0723-4A21-A560-3179F5E042BE}" type="presOf" srcId="{824BBCE5-4FAB-487F-BDA1-FC983A4ADFB4}" destId="{8B563506-A0F4-4CF4-9A33-9392DCA84B8C}" srcOrd="1" destOrd="0" presId="urn:microsoft.com/office/officeart/2005/8/layout/list1"/>
    <dgm:cxn modelId="{17E8232F-9DCF-4A24-86CC-D9D88331B20A}" type="presOf" srcId="{84D891FF-2015-45CF-983E-CF742F6EB897}" destId="{2A9FA68A-4C4A-4515-BF13-1AF0F47F14A9}" srcOrd="0" destOrd="0" presId="urn:microsoft.com/office/officeart/2005/8/layout/list1"/>
    <dgm:cxn modelId="{797597E4-C209-4BFD-B305-A424653AD25D}" type="presOf" srcId="{3894C577-72E8-47AE-B9F9-004081469977}" destId="{90D6AF41-7C32-47D2-83BF-EE01CACE9A76}" srcOrd="0" destOrd="0" presId="urn:microsoft.com/office/officeart/2005/8/layout/list1"/>
    <dgm:cxn modelId="{9F3CCFC2-C79D-4EF8-A237-CEA5C7C9D2D1}" srcId="{BE246436-190B-C043-B624-2367FFD151E1}" destId="{3894C577-72E8-47AE-B9F9-004081469977}" srcOrd="2" destOrd="0" parTransId="{B8D343CC-21C0-4152-BDFC-FA62B4C6E76A}" sibTransId="{4559F2A4-FE46-468B-A7F6-8D7A01D087A8}"/>
    <dgm:cxn modelId="{78A6D2EB-7B4A-4B78-ACB5-E024087B7F70}" type="presOf" srcId="{BE246436-190B-C043-B624-2367FFD151E1}" destId="{AE5E0F38-F17C-2548-975F-7AA43CF5EFCC}" srcOrd="0" destOrd="0" presId="urn:microsoft.com/office/officeart/2005/8/layout/list1"/>
    <dgm:cxn modelId="{22BB41B4-08B2-4572-88AD-F79AD584D715}" type="presOf" srcId="{84D891FF-2015-45CF-983E-CF742F6EB897}" destId="{D88B331E-B6F8-4AB9-8642-69A81D609997}" srcOrd="1" destOrd="0" presId="urn:microsoft.com/office/officeart/2005/8/layout/list1"/>
    <dgm:cxn modelId="{1DB1C5E2-617C-4BB4-994A-1BB82ED0C34F}" type="presOf" srcId="{6F4CF327-0E0A-4719-9576-F557C997DC96}" destId="{8D623514-D29C-462F-B18B-799E0F4F98A9}" srcOrd="0" destOrd="0" presId="urn:microsoft.com/office/officeart/2005/8/layout/list1"/>
    <dgm:cxn modelId="{839BB5B2-B63E-4C49-A9FC-14ADD341FC41}" type="presOf" srcId="{53C38150-BFFA-964C-AB0F-91416B2E3117}" destId="{9514EDE9-45DB-A04D-93D4-CB8C956199C1}" srcOrd="1" destOrd="0" presId="urn:microsoft.com/office/officeart/2005/8/layout/list1"/>
    <dgm:cxn modelId="{30D05FE1-828F-4AC3-9262-6376D459DF92}" srcId="{BE246436-190B-C043-B624-2367FFD151E1}" destId="{6F4CF327-0E0A-4719-9576-F557C997DC96}" srcOrd="4" destOrd="0" parTransId="{9946A285-16B8-4A39-9053-79122F2ADA07}" sibTransId="{97A7B5C4-FEB6-4684-866D-1F1EEA65CD2E}"/>
    <dgm:cxn modelId="{23F7B09A-1271-40B7-B7FE-F0FF54821376}" srcId="{BE246436-190B-C043-B624-2367FFD151E1}" destId="{824BBCE5-4FAB-487F-BDA1-FC983A4ADFB4}" srcOrd="1" destOrd="0" parTransId="{82616B92-F1C7-4A9B-AB7C-42A9DB88DD37}" sibTransId="{2720B1C1-BE89-4486-87C8-6B9F57C22D13}"/>
    <dgm:cxn modelId="{C0C5B4BA-B0CC-4A15-AA77-6A63A831E7AE}" type="presOf" srcId="{824BBCE5-4FAB-487F-BDA1-FC983A4ADFB4}" destId="{0BEFCB5A-70AF-42EA-8FA1-AD9D57033176}" srcOrd="0" destOrd="0" presId="urn:microsoft.com/office/officeart/2005/8/layout/list1"/>
    <dgm:cxn modelId="{48581B68-36DC-47EA-991A-54409F2446C0}" type="presParOf" srcId="{AE5E0F38-F17C-2548-975F-7AA43CF5EFCC}" destId="{8C139F1F-C693-FA4C-9C3F-82C925758D73}" srcOrd="0" destOrd="0" presId="urn:microsoft.com/office/officeart/2005/8/layout/list1"/>
    <dgm:cxn modelId="{5DBE60FB-40C2-48B8-B1AD-A63AC0D7ADE4}" type="presParOf" srcId="{8C139F1F-C693-FA4C-9C3F-82C925758D73}" destId="{7BFBB581-108E-624E-9A82-54FDCD3A7DF1}" srcOrd="0" destOrd="0" presId="urn:microsoft.com/office/officeart/2005/8/layout/list1"/>
    <dgm:cxn modelId="{10949269-2312-4A3D-B673-07389EC30FE7}" type="presParOf" srcId="{8C139F1F-C693-FA4C-9C3F-82C925758D73}" destId="{9514EDE9-45DB-A04D-93D4-CB8C956199C1}" srcOrd="1" destOrd="0" presId="urn:microsoft.com/office/officeart/2005/8/layout/list1"/>
    <dgm:cxn modelId="{AD19C662-D634-45F1-8B08-DEE76FDBE6E1}" type="presParOf" srcId="{AE5E0F38-F17C-2548-975F-7AA43CF5EFCC}" destId="{4EF86513-B7E8-C84C-9614-4891A667CC98}" srcOrd="1" destOrd="0" presId="urn:microsoft.com/office/officeart/2005/8/layout/list1"/>
    <dgm:cxn modelId="{BA7B7367-BB78-4F26-918D-1AA77768B2A3}" type="presParOf" srcId="{AE5E0F38-F17C-2548-975F-7AA43CF5EFCC}" destId="{D15AFA3C-46C9-3E49-B115-304369B5D8C1}" srcOrd="2" destOrd="0" presId="urn:microsoft.com/office/officeart/2005/8/layout/list1"/>
    <dgm:cxn modelId="{64A8759A-5CD9-463C-8B92-48593CDA4EE0}" type="presParOf" srcId="{AE5E0F38-F17C-2548-975F-7AA43CF5EFCC}" destId="{99718E86-112B-8045-A7C9-6BFF9E7A051F}" srcOrd="3" destOrd="0" presId="urn:microsoft.com/office/officeart/2005/8/layout/list1"/>
    <dgm:cxn modelId="{DE678093-2FB5-4DB4-A072-7E9B975054F7}" type="presParOf" srcId="{AE5E0F38-F17C-2548-975F-7AA43CF5EFCC}" destId="{CC52DE09-C1DB-4D27-B75F-CB9DEC247680}" srcOrd="4" destOrd="0" presId="urn:microsoft.com/office/officeart/2005/8/layout/list1"/>
    <dgm:cxn modelId="{63BF1AAC-5386-46D1-889C-B852A5BECAA6}" type="presParOf" srcId="{CC52DE09-C1DB-4D27-B75F-CB9DEC247680}" destId="{0BEFCB5A-70AF-42EA-8FA1-AD9D57033176}" srcOrd="0" destOrd="0" presId="urn:microsoft.com/office/officeart/2005/8/layout/list1"/>
    <dgm:cxn modelId="{693A4B13-4A24-4244-A2EF-467BC1A11B80}" type="presParOf" srcId="{CC52DE09-C1DB-4D27-B75F-CB9DEC247680}" destId="{8B563506-A0F4-4CF4-9A33-9392DCA84B8C}" srcOrd="1" destOrd="0" presId="urn:microsoft.com/office/officeart/2005/8/layout/list1"/>
    <dgm:cxn modelId="{B34AA914-2882-44A0-ACD1-A10098838026}" type="presParOf" srcId="{AE5E0F38-F17C-2548-975F-7AA43CF5EFCC}" destId="{7E2D9D97-0D81-42BD-8038-82CA7C506A8A}" srcOrd="5" destOrd="0" presId="urn:microsoft.com/office/officeart/2005/8/layout/list1"/>
    <dgm:cxn modelId="{B3058F3C-8D75-4D90-B454-1F7674AA7B1F}" type="presParOf" srcId="{AE5E0F38-F17C-2548-975F-7AA43CF5EFCC}" destId="{11411E32-AD11-4481-AB0E-CC3413FA5E31}" srcOrd="6" destOrd="0" presId="urn:microsoft.com/office/officeart/2005/8/layout/list1"/>
    <dgm:cxn modelId="{08A9F51C-A1F2-41F3-8D88-BAC48EA44ABE}" type="presParOf" srcId="{AE5E0F38-F17C-2548-975F-7AA43CF5EFCC}" destId="{66852AD5-1D28-44D0-9013-540EFA7E6C30}" srcOrd="7" destOrd="0" presId="urn:microsoft.com/office/officeart/2005/8/layout/list1"/>
    <dgm:cxn modelId="{A494D0E7-09E4-4AF8-B712-ED0F8D6B2631}" type="presParOf" srcId="{AE5E0F38-F17C-2548-975F-7AA43CF5EFCC}" destId="{CC83DA82-F8A6-4581-87D2-17D4602761DD}" srcOrd="8" destOrd="0" presId="urn:microsoft.com/office/officeart/2005/8/layout/list1"/>
    <dgm:cxn modelId="{00053213-BFBD-41A2-A140-09A8C1FB7C87}" type="presParOf" srcId="{CC83DA82-F8A6-4581-87D2-17D4602761DD}" destId="{90D6AF41-7C32-47D2-83BF-EE01CACE9A76}" srcOrd="0" destOrd="0" presId="urn:microsoft.com/office/officeart/2005/8/layout/list1"/>
    <dgm:cxn modelId="{4925916A-7A36-4384-B639-7CF76432264F}" type="presParOf" srcId="{CC83DA82-F8A6-4581-87D2-17D4602761DD}" destId="{36EE735C-D1A0-4B14-AB0B-838DB4D22F48}" srcOrd="1" destOrd="0" presId="urn:microsoft.com/office/officeart/2005/8/layout/list1"/>
    <dgm:cxn modelId="{9CBEC2FF-3BC7-4B07-9998-DD62099BE233}" type="presParOf" srcId="{AE5E0F38-F17C-2548-975F-7AA43CF5EFCC}" destId="{654E47DB-E61D-4E99-8C3E-5733BE53C9DC}" srcOrd="9" destOrd="0" presId="urn:microsoft.com/office/officeart/2005/8/layout/list1"/>
    <dgm:cxn modelId="{6B8FF471-8449-48D4-A718-9317BB3D3EED}" type="presParOf" srcId="{AE5E0F38-F17C-2548-975F-7AA43CF5EFCC}" destId="{F5EED281-3F42-484C-A7D2-92688A1CC7B6}" srcOrd="10" destOrd="0" presId="urn:microsoft.com/office/officeart/2005/8/layout/list1"/>
    <dgm:cxn modelId="{37C78BCF-D4B3-4B92-BB0C-CA96AFFF1E16}" type="presParOf" srcId="{AE5E0F38-F17C-2548-975F-7AA43CF5EFCC}" destId="{09A93180-C7CD-4404-91DE-E8E32A73010C}" srcOrd="11" destOrd="0" presId="urn:microsoft.com/office/officeart/2005/8/layout/list1"/>
    <dgm:cxn modelId="{3B8CCEBF-117F-49F4-8C09-743F5551D592}" type="presParOf" srcId="{AE5E0F38-F17C-2548-975F-7AA43CF5EFCC}" destId="{11D5FB9D-A77C-4665-8C6F-0CC4C97FAB15}" srcOrd="12" destOrd="0" presId="urn:microsoft.com/office/officeart/2005/8/layout/list1"/>
    <dgm:cxn modelId="{8CFA63C4-7CB0-412E-93A8-565E7FD97AC9}" type="presParOf" srcId="{11D5FB9D-A77C-4665-8C6F-0CC4C97FAB15}" destId="{2A9FA68A-4C4A-4515-BF13-1AF0F47F14A9}" srcOrd="0" destOrd="0" presId="urn:microsoft.com/office/officeart/2005/8/layout/list1"/>
    <dgm:cxn modelId="{5AD107B2-8BFA-4C24-8424-6598AA30E5E4}" type="presParOf" srcId="{11D5FB9D-A77C-4665-8C6F-0CC4C97FAB15}" destId="{D88B331E-B6F8-4AB9-8642-69A81D609997}" srcOrd="1" destOrd="0" presId="urn:microsoft.com/office/officeart/2005/8/layout/list1"/>
    <dgm:cxn modelId="{52C0F9E8-A8A1-4468-9EEE-42F216E304E6}" type="presParOf" srcId="{AE5E0F38-F17C-2548-975F-7AA43CF5EFCC}" destId="{EEB98FBB-6D2E-4C3D-B24B-080F40D4082F}" srcOrd="13" destOrd="0" presId="urn:microsoft.com/office/officeart/2005/8/layout/list1"/>
    <dgm:cxn modelId="{D83A5EB8-D577-47C9-B674-E467730D8674}" type="presParOf" srcId="{AE5E0F38-F17C-2548-975F-7AA43CF5EFCC}" destId="{2528CC64-C11E-4686-B4FD-AA1C054E15DB}" srcOrd="14" destOrd="0" presId="urn:microsoft.com/office/officeart/2005/8/layout/list1"/>
    <dgm:cxn modelId="{BF0E99AC-DF6B-4BC9-B6EB-F0D6C2DBFFC7}" type="presParOf" srcId="{AE5E0F38-F17C-2548-975F-7AA43CF5EFCC}" destId="{21B8E0E1-0954-41BE-894C-E608B81B3956}" srcOrd="15" destOrd="0" presId="urn:microsoft.com/office/officeart/2005/8/layout/list1"/>
    <dgm:cxn modelId="{AB75AB05-509C-4B8C-B942-C72D9F5CD041}" type="presParOf" srcId="{AE5E0F38-F17C-2548-975F-7AA43CF5EFCC}" destId="{62BABB83-CBE0-4477-9A43-A4697D63D414}" srcOrd="16" destOrd="0" presId="urn:microsoft.com/office/officeart/2005/8/layout/list1"/>
    <dgm:cxn modelId="{8B41FA2D-D974-472D-9D30-4D61227B8B14}" type="presParOf" srcId="{62BABB83-CBE0-4477-9A43-A4697D63D414}" destId="{8D623514-D29C-462F-B18B-799E0F4F98A9}" srcOrd="0" destOrd="0" presId="urn:microsoft.com/office/officeart/2005/8/layout/list1"/>
    <dgm:cxn modelId="{D4CED15E-96CD-4FCB-A5D1-7EF24F33600D}" type="presParOf" srcId="{62BABB83-CBE0-4477-9A43-A4697D63D414}" destId="{B2AFF11B-061E-4BBA-A187-12F7ECFB3E02}" srcOrd="1" destOrd="0" presId="urn:microsoft.com/office/officeart/2005/8/layout/list1"/>
    <dgm:cxn modelId="{5E650451-FF46-47E0-B6F8-ED9605065E4F}" type="presParOf" srcId="{AE5E0F38-F17C-2548-975F-7AA43CF5EFCC}" destId="{8689ECFE-B95A-4179-BC93-79B55AAF802F}" srcOrd="17" destOrd="0" presId="urn:microsoft.com/office/officeart/2005/8/layout/list1"/>
    <dgm:cxn modelId="{80BD98A9-93F3-4493-A68E-05B7712D298B}" type="presParOf" srcId="{AE5E0F38-F17C-2548-975F-7AA43CF5EFCC}" destId="{22FCE814-0667-4D29-806C-DAEE5B3EBDEF}"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The previous examples have used the important concept of the “Nash equilibrium”</a:t>
          </a:r>
          <a:endParaRPr lang="en-US" sz="1800" b="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46557C9C-E774-4D8D-AAE7-85600D6F155E}">
      <dgm:prSet custT="1"/>
      <dgm:spPr/>
      <dgm:t>
        <a:bodyPr/>
        <a:lstStyle/>
        <a:p>
          <a:r>
            <a:rPr lang="en-US" altLang="zh-CN" sz="1800" dirty="0" smtClean="0">
              <a:solidFill>
                <a:schemeClr val="tx1"/>
              </a:solidFill>
              <a:ea typeface="宋体" pitchFamily="2" charset="-122"/>
              <a:cs typeface="Times New Roman" pitchFamily="18" charset="0"/>
            </a:rPr>
            <a:t>The “Nash equilibrium” of a game is the set of actions such that, for each player, the chosen action is the best response to the action of all other players. </a:t>
          </a:r>
        </a:p>
      </dgm:t>
    </dgm:pt>
    <dgm:pt modelId="{9EA859C7-BD68-4988-9BD5-95761CFC5E77}" type="parTrans" cxnId="{9C3E2F35-4B27-4604-B20F-34B8611E0011}">
      <dgm:prSet/>
      <dgm:spPr/>
      <dgm:t>
        <a:bodyPr/>
        <a:lstStyle/>
        <a:p>
          <a:endParaRPr lang="es-AR" sz="1800">
            <a:solidFill>
              <a:schemeClr val="tx1"/>
            </a:solidFill>
          </a:endParaRPr>
        </a:p>
      </dgm:t>
    </dgm:pt>
    <dgm:pt modelId="{CCFE4B99-CF69-4F76-95EF-D060275DCFDF}" type="sibTrans" cxnId="{9C3E2F35-4B27-4604-B20F-34B8611E0011}">
      <dgm:prSet/>
      <dgm:spPr/>
      <dgm:t>
        <a:bodyPr/>
        <a:lstStyle/>
        <a:p>
          <a:endParaRPr lang="es-AR" sz="1800">
            <a:solidFill>
              <a:schemeClr val="tx1"/>
            </a:solidFill>
          </a:endParaRPr>
        </a:p>
      </dgm:t>
    </dgm:pt>
    <dgm:pt modelId="{73344158-348B-49AB-98E7-C619CB9D778D}">
      <dgm:prSet custT="1"/>
      <dgm:spPr/>
      <dgm:t>
        <a:bodyPr/>
        <a:lstStyle/>
        <a:p>
          <a:r>
            <a:rPr lang="en-US" altLang="zh-CN" sz="1800" dirty="0" smtClean="0">
              <a:solidFill>
                <a:schemeClr val="tx1"/>
              </a:solidFill>
              <a:ea typeface="宋体" pitchFamily="2" charset="-122"/>
              <a:cs typeface="Times New Roman" pitchFamily="18" charset="0"/>
            </a:rPr>
            <a:t>The “Nash equilibrium” of a game is when no player could change her action, given the chosen actions of all other players, and make herself better off.</a:t>
          </a:r>
          <a:endParaRPr lang="en-US" altLang="zh-CN" sz="1800" dirty="0" smtClean="0">
            <a:solidFill>
              <a:schemeClr val="tx1"/>
            </a:solidFill>
            <a:ea typeface="宋体" pitchFamily="2" charset="-122"/>
            <a:cs typeface="Times New Roman" pitchFamily="18" charset="0"/>
          </a:endParaRPr>
        </a:p>
      </dgm:t>
    </dgm:pt>
    <dgm:pt modelId="{CEF8BB96-020D-426F-BE72-A3494114D071}" type="parTrans" cxnId="{4F2A86B3-73DC-400B-A171-1637BD6C614A}">
      <dgm:prSet/>
      <dgm:spPr/>
      <dgm:t>
        <a:bodyPr/>
        <a:lstStyle/>
        <a:p>
          <a:endParaRPr lang="es-AR" sz="1800">
            <a:solidFill>
              <a:schemeClr val="tx1"/>
            </a:solidFill>
          </a:endParaRPr>
        </a:p>
      </dgm:t>
    </dgm:pt>
    <dgm:pt modelId="{195252F0-265C-4D04-B014-041FCB4A16A8}" type="sibTrans" cxnId="{4F2A86B3-73DC-400B-A171-1637BD6C614A}">
      <dgm:prSet/>
      <dgm:spPr/>
      <dgm:t>
        <a:bodyPr/>
        <a:lstStyle/>
        <a:p>
          <a:endParaRPr lang="es-AR" sz="1800">
            <a:solidFill>
              <a:schemeClr val="tx1"/>
            </a:solidFill>
          </a:endParaRPr>
        </a:p>
      </dgm:t>
    </dgm:pt>
    <dgm:pt modelId="{80BFA8AC-6A0A-4203-888E-CF132D52F7A2}">
      <dgm:prSet custT="1"/>
      <dgm:spPr/>
      <dgm:t>
        <a:bodyPr/>
        <a:lstStyle/>
        <a:p>
          <a:r>
            <a:rPr lang="en-US" altLang="zh-CN" sz="1800" dirty="0" smtClean="0">
              <a:solidFill>
                <a:schemeClr val="tx1"/>
              </a:solidFill>
              <a:ea typeface="宋体" pitchFamily="2" charset="-122"/>
              <a:cs typeface="Times New Roman" pitchFamily="18" charset="0"/>
            </a:rPr>
            <a:t>OR</a:t>
          </a:r>
          <a:endParaRPr lang="en-US" altLang="zh-CN" sz="1800" dirty="0" smtClean="0">
            <a:solidFill>
              <a:schemeClr val="tx1"/>
            </a:solidFill>
            <a:ea typeface="宋体" pitchFamily="2" charset="-122"/>
            <a:cs typeface="Times New Roman" pitchFamily="18" charset="0"/>
          </a:endParaRPr>
        </a:p>
      </dgm:t>
    </dgm:pt>
    <dgm:pt modelId="{E49AAD39-F8FC-46CA-AB66-C10C03484B40}" type="parTrans" cxnId="{7CFB7C84-7EF5-472B-9566-49BE3976E6C5}">
      <dgm:prSet/>
      <dgm:spPr/>
      <dgm:t>
        <a:bodyPr/>
        <a:lstStyle/>
        <a:p>
          <a:endParaRPr lang="es-AR"/>
        </a:p>
      </dgm:t>
    </dgm:pt>
    <dgm:pt modelId="{1238E610-DDF2-466E-86CA-F35F31265C0C}" type="sibTrans" cxnId="{7CFB7C84-7EF5-472B-9566-49BE3976E6C5}">
      <dgm:prSet/>
      <dgm:spPr/>
      <dgm:t>
        <a:bodyPr/>
        <a:lstStyle/>
        <a:p>
          <a:endParaRPr lang="es-A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35318" custScaleY="114656"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FF8602BC-4EE1-4064-ADF1-D4A81381B10B}" type="presOf" srcId="{80BFA8AC-6A0A-4203-888E-CF132D52F7A2}" destId="{D15AFA3C-46C9-3E49-B115-304369B5D8C1}" srcOrd="0" destOrd="1" presId="urn:microsoft.com/office/officeart/2005/8/layout/list1"/>
    <dgm:cxn modelId="{4F2A86B3-73DC-400B-A171-1637BD6C614A}" srcId="{53C38150-BFFA-964C-AB0F-91416B2E3117}" destId="{73344158-348B-49AB-98E7-C619CB9D778D}" srcOrd="2" destOrd="0" parTransId="{CEF8BB96-020D-426F-BE72-A3494114D071}" sibTransId="{195252F0-265C-4D04-B014-041FCB4A16A8}"/>
    <dgm:cxn modelId="{C78D7B10-8B18-4739-9EA5-81B7A135B7B7}" type="presOf" srcId="{53C38150-BFFA-964C-AB0F-91416B2E3117}" destId="{7BFBB581-108E-624E-9A82-54FDCD3A7DF1}" srcOrd="0" destOrd="0" presId="urn:microsoft.com/office/officeart/2005/8/layout/list1"/>
    <dgm:cxn modelId="{CA06C074-239F-4909-93E0-3820B1D22B30}"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7CFB7C84-7EF5-472B-9566-49BE3976E6C5}" srcId="{53C38150-BFFA-964C-AB0F-91416B2E3117}" destId="{80BFA8AC-6A0A-4203-888E-CF132D52F7A2}" srcOrd="1" destOrd="0" parTransId="{E49AAD39-F8FC-46CA-AB66-C10C03484B40}" sibTransId="{1238E610-DDF2-466E-86CA-F35F31265C0C}"/>
    <dgm:cxn modelId="{BDFC0A45-05FC-45C4-97E1-4BE97FB397A7}" type="presOf" srcId="{53C38150-BFFA-964C-AB0F-91416B2E3117}" destId="{9514EDE9-45DB-A04D-93D4-CB8C956199C1}" srcOrd="1" destOrd="0" presId="urn:microsoft.com/office/officeart/2005/8/layout/list1"/>
    <dgm:cxn modelId="{9C3E2F35-4B27-4604-B20F-34B8611E0011}" srcId="{53C38150-BFFA-964C-AB0F-91416B2E3117}" destId="{46557C9C-E774-4D8D-AAE7-85600D6F155E}" srcOrd="0" destOrd="0" parTransId="{9EA859C7-BD68-4988-9BD5-95761CFC5E77}" sibTransId="{CCFE4B99-CF69-4F76-95EF-D060275DCFDF}"/>
    <dgm:cxn modelId="{999EEE7C-90F1-44FA-94F6-C5715A8A17D2}" type="presOf" srcId="{46557C9C-E774-4D8D-AAE7-85600D6F155E}" destId="{D15AFA3C-46C9-3E49-B115-304369B5D8C1}" srcOrd="0" destOrd="0" presId="urn:microsoft.com/office/officeart/2005/8/layout/list1"/>
    <dgm:cxn modelId="{0D5C937F-3E31-41B2-B969-29B16C22705C}" type="presOf" srcId="{73344158-348B-49AB-98E7-C619CB9D778D}" destId="{D15AFA3C-46C9-3E49-B115-304369B5D8C1}" srcOrd="0" destOrd="2" presId="urn:microsoft.com/office/officeart/2005/8/layout/list1"/>
    <dgm:cxn modelId="{8269F0F2-1F69-49EF-8892-29EDFE554E9D}" type="presParOf" srcId="{AE5E0F38-F17C-2548-975F-7AA43CF5EFCC}" destId="{8C139F1F-C693-FA4C-9C3F-82C925758D73}" srcOrd="0" destOrd="0" presId="urn:microsoft.com/office/officeart/2005/8/layout/list1"/>
    <dgm:cxn modelId="{2FA343A9-AE49-4393-BCC6-A6BE55B59BD6}" type="presParOf" srcId="{8C139F1F-C693-FA4C-9C3F-82C925758D73}" destId="{7BFBB581-108E-624E-9A82-54FDCD3A7DF1}" srcOrd="0" destOrd="0" presId="urn:microsoft.com/office/officeart/2005/8/layout/list1"/>
    <dgm:cxn modelId="{13642FCA-042D-4E8E-B7D3-C45C7B4FE43E}" type="presParOf" srcId="{8C139F1F-C693-FA4C-9C3F-82C925758D73}" destId="{9514EDE9-45DB-A04D-93D4-CB8C956199C1}" srcOrd="1" destOrd="0" presId="urn:microsoft.com/office/officeart/2005/8/layout/list1"/>
    <dgm:cxn modelId="{70B4F2F5-A6B5-43EA-A72D-1B18F7621A7D}" type="presParOf" srcId="{AE5E0F38-F17C-2548-975F-7AA43CF5EFCC}" destId="{4EF86513-B7E8-C84C-9614-4891A667CC98}" srcOrd="1" destOrd="0" presId="urn:microsoft.com/office/officeart/2005/8/layout/list1"/>
    <dgm:cxn modelId="{4CDCC296-B68C-4C2D-B698-FA15127F977F}"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You have different preferences over entertainment but want to get together more than anything; </a:t>
          </a:r>
          <a:endParaRPr lang="en-US" sz="1800" b="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CC8B22CD-992C-40E8-917F-4CB9BECCFB23}">
      <dgm:prSet custT="1"/>
      <dgm:spPr/>
      <dgm:t>
        <a:bodyPr/>
        <a:lstStyle/>
        <a:p>
          <a:r>
            <a:rPr lang="en-US" altLang="zh-CN" sz="1800" dirty="0" smtClean="0">
              <a:solidFill>
                <a:schemeClr val="tx1"/>
              </a:solidFill>
              <a:ea typeface="宋体" pitchFamily="2" charset="-122"/>
              <a:cs typeface="Times New Roman" pitchFamily="18" charset="0"/>
            </a:rPr>
            <a:t>If you don’t coordinate (of course you will!) one of you might be alone at the ballet and your partner at the football match.  </a:t>
          </a:r>
          <a:endParaRPr lang="en-GB" sz="1800" dirty="0" smtClean="0">
            <a:solidFill>
              <a:schemeClr val="tx1"/>
            </a:solidFill>
          </a:endParaRPr>
        </a:p>
      </dgm:t>
    </dgm:pt>
    <dgm:pt modelId="{A4D07DAD-F7E5-435D-9C53-17F2386DB1FF}" type="parTrans" cxnId="{A265DE49-296A-4245-BC35-64AB1FAE2BFE}">
      <dgm:prSet/>
      <dgm:spPr/>
      <dgm:t>
        <a:bodyPr/>
        <a:lstStyle/>
        <a:p>
          <a:endParaRPr lang="es-AR" sz="1800">
            <a:solidFill>
              <a:schemeClr val="tx1"/>
            </a:solidFill>
          </a:endParaRPr>
        </a:p>
      </dgm:t>
    </dgm:pt>
    <dgm:pt modelId="{A67033C0-0ED0-438C-ACFE-92ED60971AA4}" type="sibTrans" cxnId="{A265DE49-296A-4245-BC35-64AB1FAE2BFE}">
      <dgm:prSet/>
      <dgm:spPr/>
      <dgm:t>
        <a:bodyPr/>
        <a:lstStyle/>
        <a:p>
          <a:endParaRPr lang="es-AR" sz="1800">
            <a:solidFill>
              <a:schemeClr val="tx1"/>
            </a:solidFill>
          </a:endParaRPr>
        </a:p>
      </dgm:t>
    </dgm:pt>
    <dgm:pt modelId="{309E9A72-12FC-A94D-B7E4-D2CD98343D8A}">
      <dgm:prSet custT="1"/>
      <dgm:spPr/>
      <dgm:t>
        <a:bodyPr/>
        <a:lstStyle/>
        <a:p>
          <a:pPr rtl="0"/>
          <a:r>
            <a:rPr lang="en-US" sz="1800" b="0" dirty="0" smtClean="0">
              <a:solidFill>
                <a:schemeClr val="tx1"/>
              </a:solidFill>
              <a:latin typeface="Century Gothic"/>
              <a:cs typeface="Century Gothic"/>
            </a:rPr>
            <a:t>Another example: The </a:t>
          </a:r>
          <a:r>
            <a:rPr lang="en-US" sz="1800" b="0" dirty="0" smtClean="0">
              <a:solidFill>
                <a:schemeClr val="tx1"/>
              </a:solidFill>
              <a:latin typeface="Century Gothic"/>
              <a:cs typeface="Century Gothic"/>
            </a:rPr>
            <a:t>battle of the </a:t>
          </a:r>
          <a:r>
            <a:rPr lang="en-US" sz="1800" b="0" dirty="0" smtClean="0">
              <a:solidFill>
                <a:schemeClr val="tx1"/>
              </a:solidFill>
              <a:latin typeface="Century Gothic"/>
              <a:cs typeface="Century Gothic"/>
            </a:rPr>
            <a:t>sexes</a:t>
          </a:r>
          <a:endParaRPr lang="en-US" sz="1800" b="0" dirty="0">
            <a:solidFill>
              <a:schemeClr val="tx1"/>
            </a:solidFill>
            <a:latin typeface="Century Gothic"/>
            <a:cs typeface="Century Gothic"/>
          </a:endParaRPr>
        </a:p>
      </dgm:t>
    </dgm:pt>
    <dgm:pt modelId="{28E977A9-354F-7D4F-AF89-4D13DF19A866}" type="parTrans" cxnId="{9201B167-1A02-DC40-A348-A51270C3AB46}">
      <dgm:prSet/>
      <dgm:spPr/>
      <dgm:t>
        <a:bodyPr/>
        <a:lstStyle/>
        <a:p>
          <a:endParaRPr lang="en-US"/>
        </a:p>
      </dgm:t>
    </dgm:pt>
    <dgm:pt modelId="{CCB570C7-C9F5-F547-95CB-3AABB488A93B}" type="sibTrans" cxnId="{9201B167-1A02-DC40-A348-A51270C3AB46}">
      <dgm:prSet/>
      <dgm:spPr/>
      <dgm:t>
        <a:bodyPr/>
        <a:lstStyle/>
        <a:p>
          <a:endParaRPr lang="en-US"/>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0487EA60-5DEF-C246-9037-AA30A65D400B}" type="pres">
      <dgm:prSet presAssocID="{309E9A72-12FC-A94D-B7E4-D2CD98343D8A}" presName="parentLin" presStyleCnt="0"/>
      <dgm:spPr/>
    </dgm:pt>
    <dgm:pt modelId="{E28D9747-9DC0-AE4F-9643-1A79E707F66F}" type="pres">
      <dgm:prSet presAssocID="{309E9A72-12FC-A94D-B7E4-D2CD98343D8A}" presName="parentLeftMargin" presStyleLbl="node1" presStyleIdx="0" presStyleCnt="3"/>
      <dgm:spPr/>
      <dgm:t>
        <a:bodyPr/>
        <a:lstStyle/>
        <a:p>
          <a:endParaRPr lang="en-US"/>
        </a:p>
      </dgm:t>
    </dgm:pt>
    <dgm:pt modelId="{06B0C839-7007-774A-9928-32B800CABB16}" type="pres">
      <dgm:prSet presAssocID="{309E9A72-12FC-A94D-B7E4-D2CD98343D8A}" presName="parentText" presStyleLbl="node1" presStyleIdx="0" presStyleCnt="3" custScaleX="142857">
        <dgm:presLayoutVars>
          <dgm:chMax val="0"/>
          <dgm:bulletEnabled val="1"/>
        </dgm:presLayoutVars>
      </dgm:prSet>
      <dgm:spPr/>
      <dgm:t>
        <a:bodyPr/>
        <a:lstStyle/>
        <a:p>
          <a:endParaRPr lang="en-US"/>
        </a:p>
      </dgm:t>
    </dgm:pt>
    <dgm:pt modelId="{CC65E7BE-D717-5743-9D8A-98E5D80DF3DC}" type="pres">
      <dgm:prSet presAssocID="{309E9A72-12FC-A94D-B7E4-D2CD98343D8A}" presName="negativeSpace" presStyleCnt="0"/>
      <dgm:spPr/>
    </dgm:pt>
    <dgm:pt modelId="{0721E0E0-2180-C941-AC01-470D34A43B6E}" type="pres">
      <dgm:prSet presAssocID="{309E9A72-12FC-A94D-B7E4-D2CD98343D8A}" presName="childText" presStyleLbl="conFgAcc1" presStyleIdx="0" presStyleCnt="3">
        <dgm:presLayoutVars>
          <dgm:bulletEnabled val="1"/>
        </dgm:presLayoutVars>
      </dgm:prSet>
      <dgm:spPr/>
    </dgm:pt>
    <dgm:pt modelId="{236948B2-68E2-EA4D-81FE-79AC49DCFDED}" type="pres">
      <dgm:prSet presAssocID="{CCB570C7-C9F5-F547-95CB-3AABB488A93B}" presName="spaceBetweenRectangles" presStyleCnt="0"/>
      <dgm:spPr/>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1" presStyleCnt="3" custScaleX="135318" custScaleY="114656"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1"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CBA1FD61-D358-45E3-A7A4-D24E73B01B71}" type="pres">
      <dgm:prSet presAssocID="{CC8B22CD-992C-40E8-917F-4CB9BECCFB23}" presName="parentLin" presStyleCnt="0"/>
      <dgm:spPr/>
    </dgm:pt>
    <dgm:pt modelId="{7BDC0368-2564-4ADF-96BF-55425C3D0322}" type="pres">
      <dgm:prSet presAssocID="{CC8B22CD-992C-40E8-917F-4CB9BECCFB23}" presName="parentLeftMargin" presStyleLbl="node1" presStyleIdx="1" presStyleCnt="3"/>
      <dgm:spPr/>
      <dgm:t>
        <a:bodyPr/>
        <a:lstStyle/>
        <a:p>
          <a:endParaRPr lang="es-AR"/>
        </a:p>
      </dgm:t>
    </dgm:pt>
    <dgm:pt modelId="{B7A6EDC6-13D7-4CEB-8F52-039E4790B2C5}" type="pres">
      <dgm:prSet presAssocID="{CC8B22CD-992C-40E8-917F-4CB9BECCFB23}" presName="parentText" presStyleLbl="node1" presStyleIdx="2" presStyleCnt="3" custScaleX="135393">
        <dgm:presLayoutVars>
          <dgm:chMax val="0"/>
          <dgm:bulletEnabled val="1"/>
        </dgm:presLayoutVars>
      </dgm:prSet>
      <dgm:spPr/>
      <dgm:t>
        <a:bodyPr/>
        <a:lstStyle/>
        <a:p>
          <a:endParaRPr lang="es-AR"/>
        </a:p>
      </dgm:t>
    </dgm:pt>
    <dgm:pt modelId="{43AEE96E-323F-46C8-86D8-59388958D6AA}" type="pres">
      <dgm:prSet presAssocID="{CC8B22CD-992C-40E8-917F-4CB9BECCFB23}" presName="negativeSpace" presStyleCnt="0"/>
      <dgm:spPr/>
    </dgm:pt>
    <dgm:pt modelId="{E5432A4A-C968-41D0-B77F-9FD32F1228F2}" type="pres">
      <dgm:prSet presAssocID="{CC8B22CD-992C-40E8-917F-4CB9BECCFB23}" presName="childText" presStyleLbl="conFgAcc1" presStyleIdx="2" presStyleCnt="3">
        <dgm:presLayoutVars>
          <dgm:bulletEnabled val="1"/>
        </dgm:presLayoutVars>
      </dgm:prSet>
      <dgm:spPr/>
    </dgm:pt>
  </dgm:ptLst>
  <dgm:cxnLst>
    <dgm:cxn modelId="{5D5B5A2D-AACA-F540-B5CB-8C1E6CA5098F}" type="presOf" srcId="{309E9A72-12FC-A94D-B7E4-D2CD98343D8A}" destId="{E28D9747-9DC0-AE4F-9643-1A79E707F66F}" srcOrd="0" destOrd="0" presId="urn:microsoft.com/office/officeart/2005/8/layout/list1"/>
    <dgm:cxn modelId="{9201B167-1A02-DC40-A348-A51270C3AB46}" srcId="{BE246436-190B-C043-B624-2367FFD151E1}" destId="{309E9A72-12FC-A94D-B7E4-D2CD98343D8A}" srcOrd="0" destOrd="0" parTransId="{28E977A9-354F-7D4F-AF89-4D13DF19A866}" sibTransId="{CCB570C7-C9F5-F547-95CB-3AABB488A93B}"/>
    <dgm:cxn modelId="{5E6D9FFC-11ED-475B-B169-A969896DF0E1}" type="presOf" srcId="{CC8B22CD-992C-40E8-917F-4CB9BECCFB23}" destId="{7BDC0368-2564-4ADF-96BF-55425C3D0322}" srcOrd="0" destOrd="0" presId="urn:microsoft.com/office/officeart/2005/8/layout/list1"/>
    <dgm:cxn modelId="{199F4F1D-3632-46BF-A750-5108E84A0B39}" type="presOf" srcId="{53C38150-BFFA-964C-AB0F-91416B2E3117}" destId="{7BFBB581-108E-624E-9A82-54FDCD3A7DF1}" srcOrd="0" destOrd="0" presId="urn:microsoft.com/office/officeart/2005/8/layout/list1"/>
    <dgm:cxn modelId="{6843CA9E-8B9D-4DE7-9FAC-68B15740A366}" type="presOf" srcId="{CC8B22CD-992C-40E8-917F-4CB9BECCFB23}" destId="{B7A6EDC6-13D7-4CEB-8F52-039E4790B2C5}" srcOrd="1" destOrd="0" presId="urn:microsoft.com/office/officeart/2005/8/layout/list1"/>
    <dgm:cxn modelId="{5AAC67A2-7E36-40CE-940B-7BD7B29B7313}" type="presOf" srcId="{53C38150-BFFA-964C-AB0F-91416B2E3117}" destId="{9514EDE9-45DB-A04D-93D4-CB8C956199C1}" srcOrd="1" destOrd="0" presId="urn:microsoft.com/office/officeart/2005/8/layout/list1"/>
    <dgm:cxn modelId="{8BE47E04-41F3-9A49-A8DE-C56F2B6198FC}" type="presOf" srcId="{309E9A72-12FC-A94D-B7E4-D2CD98343D8A}" destId="{06B0C839-7007-774A-9928-32B800CABB16}" srcOrd="1" destOrd="0" presId="urn:microsoft.com/office/officeart/2005/8/layout/list1"/>
    <dgm:cxn modelId="{A265DE49-296A-4245-BC35-64AB1FAE2BFE}" srcId="{BE246436-190B-C043-B624-2367FFD151E1}" destId="{CC8B22CD-992C-40E8-917F-4CB9BECCFB23}" srcOrd="2" destOrd="0" parTransId="{A4D07DAD-F7E5-435D-9C53-17F2386DB1FF}" sibTransId="{A67033C0-0ED0-438C-ACFE-92ED60971AA4}"/>
    <dgm:cxn modelId="{CA6399E2-54F2-9749-810B-EEAB40519520}" srcId="{BE246436-190B-C043-B624-2367FFD151E1}" destId="{53C38150-BFFA-964C-AB0F-91416B2E3117}" srcOrd="1" destOrd="0" parTransId="{D6AFCB33-5E67-6840-B6E6-683747C6C7E8}" sibTransId="{90C83909-0064-0247-B714-12E3EBE790B9}"/>
    <dgm:cxn modelId="{1952A342-6F23-4273-B0F6-CCE334A071D8}" type="presOf" srcId="{BE246436-190B-C043-B624-2367FFD151E1}" destId="{AE5E0F38-F17C-2548-975F-7AA43CF5EFCC}" srcOrd="0" destOrd="0" presId="urn:microsoft.com/office/officeart/2005/8/layout/list1"/>
    <dgm:cxn modelId="{E4B1ED22-6028-9B47-9DC5-FD462CE10329}" type="presParOf" srcId="{AE5E0F38-F17C-2548-975F-7AA43CF5EFCC}" destId="{0487EA60-5DEF-C246-9037-AA30A65D400B}" srcOrd="0" destOrd="0" presId="urn:microsoft.com/office/officeart/2005/8/layout/list1"/>
    <dgm:cxn modelId="{E9E96498-865A-634E-93B6-F54583E62AE6}" type="presParOf" srcId="{0487EA60-5DEF-C246-9037-AA30A65D400B}" destId="{E28D9747-9DC0-AE4F-9643-1A79E707F66F}" srcOrd="0" destOrd="0" presId="urn:microsoft.com/office/officeart/2005/8/layout/list1"/>
    <dgm:cxn modelId="{9A61EBE1-0DCB-9E43-87A1-465C49F11CE3}" type="presParOf" srcId="{0487EA60-5DEF-C246-9037-AA30A65D400B}" destId="{06B0C839-7007-774A-9928-32B800CABB16}" srcOrd="1" destOrd="0" presId="urn:microsoft.com/office/officeart/2005/8/layout/list1"/>
    <dgm:cxn modelId="{81E7A110-9286-5A44-974F-B26F2A0D3E3F}" type="presParOf" srcId="{AE5E0F38-F17C-2548-975F-7AA43CF5EFCC}" destId="{CC65E7BE-D717-5743-9D8A-98E5D80DF3DC}" srcOrd="1" destOrd="0" presId="urn:microsoft.com/office/officeart/2005/8/layout/list1"/>
    <dgm:cxn modelId="{15CD032D-5048-FC4B-814A-7E71F4334A5A}" type="presParOf" srcId="{AE5E0F38-F17C-2548-975F-7AA43CF5EFCC}" destId="{0721E0E0-2180-C941-AC01-470D34A43B6E}" srcOrd="2" destOrd="0" presId="urn:microsoft.com/office/officeart/2005/8/layout/list1"/>
    <dgm:cxn modelId="{D3B542F1-2D2E-8343-873E-AEBAEC691B2D}" type="presParOf" srcId="{AE5E0F38-F17C-2548-975F-7AA43CF5EFCC}" destId="{236948B2-68E2-EA4D-81FE-79AC49DCFDED}" srcOrd="3" destOrd="0" presId="urn:microsoft.com/office/officeart/2005/8/layout/list1"/>
    <dgm:cxn modelId="{D3A6FFDA-6D15-40BF-A0A2-D116B5DAAD89}" type="presParOf" srcId="{AE5E0F38-F17C-2548-975F-7AA43CF5EFCC}" destId="{8C139F1F-C693-FA4C-9C3F-82C925758D73}" srcOrd="4" destOrd="0" presId="urn:microsoft.com/office/officeart/2005/8/layout/list1"/>
    <dgm:cxn modelId="{A51F0C41-D865-4F8C-9298-67BD1B3B555B}" type="presParOf" srcId="{8C139F1F-C693-FA4C-9C3F-82C925758D73}" destId="{7BFBB581-108E-624E-9A82-54FDCD3A7DF1}" srcOrd="0" destOrd="0" presId="urn:microsoft.com/office/officeart/2005/8/layout/list1"/>
    <dgm:cxn modelId="{EB8606F0-5240-43AB-B1DE-A3A8611C6B29}" type="presParOf" srcId="{8C139F1F-C693-FA4C-9C3F-82C925758D73}" destId="{9514EDE9-45DB-A04D-93D4-CB8C956199C1}" srcOrd="1" destOrd="0" presId="urn:microsoft.com/office/officeart/2005/8/layout/list1"/>
    <dgm:cxn modelId="{05187B68-0611-4863-9484-BB24743B8EFF}" type="presParOf" srcId="{AE5E0F38-F17C-2548-975F-7AA43CF5EFCC}" destId="{4EF86513-B7E8-C84C-9614-4891A667CC98}" srcOrd="5" destOrd="0" presId="urn:microsoft.com/office/officeart/2005/8/layout/list1"/>
    <dgm:cxn modelId="{0A217ADE-4583-4567-BE06-81C8D03F2C22}" type="presParOf" srcId="{AE5E0F38-F17C-2548-975F-7AA43CF5EFCC}" destId="{D15AFA3C-46C9-3E49-B115-304369B5D8C1}" srcOrd="6" destOrd="0" presId="urn:microsoft.com/office/officeart/2005/8/layout/list1"/>
    <dgm:cxn modelId="{32239848-4CE2-4CB5-95C8-3F234767DFE6}" type="presParOf" srcId="{AE5E0F38-F17C-2548-975F-7AA43CF5EFCC}" destId="{99718E86-112B-8045-A7C9-6BFF9E7A051F}" srcOrd="7" destOrd="0" presId="urn:microsoft.com/office/officeart/2005/8/layout/list1"/>
    <dgm:cxn modelId="{5341244D-F145-41E9-99AD-BFB26558E212}" type="presParOf" srcId="{AE5E0F38-F17C-2548-975F-7AA43CF5EFCC}" destId="{CBA1FD61-D358-45E3-A7A4-D24E73B01B71}" srcOrd="8" destOrd="0" presId="urn:microsoft.com/office/officeart/2005/8/layout/list1"/>
    <dgm:cxn modelId="{4E6BB70A-0E3E-42D3-96A7-579CFD406981}" type="presParOf" srcId="{CBA1FD61-D358-45E3-A7A4-D24E73B01B71}" destId="{7BDC0368-2564-4ADF-96BF-55425C3D0322}" srcOrd="0" destOrd="0" presId="urn:microsoft.com/office/officeart/2005/8/layout/list1"/>
    <dgm:cxn modelId="{566CF57C-429B-4D05-99C2-18B11754409B}" type="presParOf" srcId="{CBA1FD61-D358-45E3-A7A4-D24E73B01B71}" destId="{B7A6EDC6-13D7-4CEB-8F52-039E4790B2C5}" srcOrd="1" destOrd="0" presId="urn:microsoft.com/office/officeart/2005/8/layout/list1"/>
    <dgm:cxn modelId="{0689371B-1C61-47F8-9273-5C8723EB8F58}" type="presParOf" srcId="{AE5E0F38-F17C-2548-975F-7AA43CF5EFCC}" destId="{43AEE96E-323F-46C8-86D8-59388958D6AA}" srcOrd="9" destOrd="0" presId="urn:microsoft.com/office/officeart/2005/8/layout/list1"/>
    <dgm:cxn modelId="{C73DAA35-F110-44D0-8B96-E61A98BA868A}" type="presParOf" srcId="{AE5E0F38-F17C-2548-975F-7AA43CF5EFCC}" destId="{E5432A4A-C968-41D0-B77F-9FD32F1228F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solidFill>
          <a:srgbClr val="B0CCB0"/>
        </a:solidFill>
      </dgm:spPr>
      <dgm:t>
        <a:bodyPr/>
        <a:lstStyle/>
        <a:p>
          <a:r>
            <a:rPr lang="en-US" sz="1400" dirty="0" smtClean="0">
              <a:solidFill>
                <a:srgbClr val="333333"/>
              </a:solidFill>
              <a:latin typeface="Century Gothic"/>
              <a:cs typeface="Century Gothic"/>
            </a:rPr>
            <a:t>Role of Oligopolies in the Economy</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a:solidFill>
          <a:srgbClr val="B0CCB0"/>
        </a:solidFill>
      </dgm:spPr>
      <dgm:t>
        <a:bodyPr/>
        <a:lstStyle/>
        <a:p>
          <a:r>
            <a:rPr lang="en-US" sz="1400" dirty="0" smtClean="0">
              <a:solidFill>
                <a:srgbClr val="333333"/>
              </a:solidFill>
              <a:latin typeface="Century Gothic"/>
              <a:cs typeface="Century Gothic"/>
            </a:rPr>
            <a:t>Game Theory and Strategic Behavior</a:t>
          </a:r>
        </a:p>
      </dgm:t>
    </dgm:pt>
    <dgm:pt modelId="{D7CE6370-EE2E-EF4B-9A64-1949E190ECDD}" type="parTrans" cxnId="{13766F54-6F57-714C-B0E5-298CF3B2A1A0}">
      <dgm:prSet/>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a:solidFill>
          <a:schemeClr val="bg1">
            <a:alpha val="90000"/>
          </a:schemeClr>
        </a:solidFill>
      </dgm:spPr>
      <dgm:t>
        <a:bodyPr/>
        <a:lstStyle/>
        <a:p>
          <a:r>
            <a:rPr lang="en-US" sz="1400" dirty="0" smtClean="0">
              <a:solidFill>
                <a:srgbClr val="333333"/>
              </a:solidFill>
              <a:latin typeface="Century Gothic"/>
              <a:cs typeface="Century Gothic"/>
            </a:rPr>
            <a:t>Oligopoly Theory: </a:t>
          </a:r>
          <a:r>
            <a:rPr lang="en-US" sz="1400" dirty="0" err="1" smtClean="0">
              <a:solidFill>
                <a:srgbClr val="333333"/>
              </a:solidFill>
              <a:latin typeface="Century Gothic"/>
              <a:cs typeface="Century Gothic"/>
            </a:rPr>
            <a:t>Cournot</a:t>
          </a:r>
          <a:r>
            <a:rPr lang="en-US" sz="1400" dirty="0" smtClean="0">
              <a:solidFill>
                <a:srgbClr val="333333"/>
              </a:solidFill>
              <a:latin typeface="Century Gothic"/>
              <a:cs typeface="Century Gothic"/>
            </a:rPr>
            <a:t> and Bertrand</a:t>
          </a:r>
        </a:p>
      </dgm:t>
    </dgm:pt>
    <dgm:pt modelId="{AF9C491E-2E1B-EA48-B528-291089BF6E4C}" type="parTrans" cxnId="{D8919A39-B682-0F45-9A88-0580153EA0B5}">
      <dgm:prSet/>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a:solidFill>
          <a:schemeClr val="bg1">
            <a:alpha val="90000"/>
          </a:schemeClr>
        </a:solidFill>
      </dgm:spPr>
      <dgm:t>
        <a:bodyPr/>
        <a:lstStyle/>
        <a:p>
          <a:r>
            <a:rPr lang="en-US" sz="1400" dirty="0" smtClean="0">
              <a:solidFill>
                <a:srgbClr val="333333"/>
              </a:solidFill>
              <a:latin typeface="Century Gothic"/>
              <a:cs typeface="Century Gothic"/>
            </a:rPr>
            <a:t>Dynamic Games and Competition</a:t>
          </a:r>
          <a:endParaRPr lang="en-US" sz="1400" dirty="0"/>
        </a:p>
      </dgm:t>
    </dgm:pt>
    <dgm:pt modelId="{CD284AE0-799C-654A-81F7-71CD6329448A}" type="parTrans" cxnId="{788D9126-4D39-9B40-9751-0CDC7C376544}">
      <dgm:prSet/>
      <dgm:spPr/>
      <dgm:t>
        <a:bodyPr/>
        <a:lstStyle/>
        <a:p>
          <a:endParaRPr lang="en-US"/>
        </a:p>
      </dgm:t>
    </dgm:pt>
    <dgm:pt modelId="{80AA9183-B769-5E47-BF89-C11E32F44A10}" type="sibTrans" cxnId="{788D9126-4D39-9B40-9751-0CDC7C376544}">
      <dgm:prSet/>
      <dgm:spPr/>
      <dgm:t>
        <a:bodyPr/>
        <a:lstStyle/>
        <a:p>
          <a:endParaRPr lang="en-US"/>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74407" custScaleY="79901"/>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4"/>
      <dgm:spPr/>
      <dgm:t>
        <a:bodyPr/>
        <a:lstStyle/>
        <a:p>
          <a:endParaRPr lang="en-US"/>
        </a:p>
      </dgm:t>
    </dgm:pt>
    <dgm:pt modelId="{9B521CCF-1EDF-A649-B8D4-052044156013}" type="pres">
      <dgm:prSet presAssocID="{5711D63C-AFE8-814A-A55B-7D3ED56A974C}" presName="childText" presStyleLbl="bgAcc1" presStyleIdx="0" presStyleCnt="4" custScaleX="76637" custScaleY="83572" custLinFactNeighborX="-93" custLinFactNeighborY="-1675">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4"/>
      <dgm:spPr/>
      <dgm:t>
        <a:bodyPr/>
        <a:lstStyle/>
        <a:p>
          <a:endParaRPr lang="en-US"/>
        </a:p>
      </dgm:t>
    </dgm:pt>
    <dgm:pt modelId="{07332C6F-C99A-3646-8C91-2C2832DEF557}" type="pres">
      <dgm:prSet presAssocID="{D835BA77-D52F-8041-8EE6-561AF3CE696E}" presName="childText" presStyleLbl="bgAcc1" presStyleIdx="1" presStyleCnt="4" custScaleX="76637" custScaleY="82023" custLinFactNeighborX="-93" custLinFactNeighborY="-9414">
        <dgm:presLayoutVars>
          <dgm:bulletEnabled val="1"/>
        </dgm:presLayoutVars>
      </dgm:prSet>
      <dgm:spPr/>
      <dgm:t>
        <a:bodyPr/>
        <a:lstStyle/>
        <a:p>
          <a:endParaRPr lang="en-US"/>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73937" custScaleY="78572"/>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B9550C60-A2BE-9D4C-BA47-715FBDE04285}" type="pres">
      <dgm:prSet presAssocID="{AF9C491E-2E1B-EA48-B528-291089BF6E4C}" presName="Name13" presStyleLbl="parChTrans1D2" presStyleIdx="2" presStyleCnt="4"/>
      <dgm:spPr/>
      <dgm:t>
        <a:bodyPr/>
        <a:lstStyle/>
        <a:p>
          <a:endParaRPr lang="en-US"/>
        </a:p>
      </dgm:t>
    </dgm:pt>
    <dgm:pt modelId="{4E164526-A5B5-A94E-8A36-16FFA39ECABE}" type="pres">
      <dgm:prSet presAssocID="{CA5BBD32-7524-834F-96C8-AD912B55A04B}" presName="childText" presStyleLbl="bgAcc1" presStyleIdx="2" presStyleCnt="4" custScaleX="74460" custScaleY="84054">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3" presStyleCnt="4"/>
      <dgm:spPr/>
      <dgm:t>
        <a:bodyPr/>
        <a:lstStyle/>
        <a:p>
          <a:endParaRPr lang="en-US"/>
        </a:p>
      </dgm:t>
    </dgm:pt>
    <dgm:pt modelId="{A884EC45-DFDE-2E42-9F42-C0DF7050579A}" type="pres">
      <dgm:prSet presAssocID="{BDA2C585-5BB5-024E-A87B-E603407A5931}" presName="childText" presStyleLbl="bgAcc1" presStyleIdx="3" presStyleCnt="4" custScaleX="73938" custScaleY="83282" custLinFactNeighborX="210" custLinFactNeighborY="-9709">
        <dgm:presLayoutVars>
          <dgm:bulletEnabled val="1"/>
        </dgm:presLayoutVars>
      </dgm:prSet>
      <dgm:spPr/>
      <dgm:t>
        <a:bodyPr/>
        <a:lstStyle/>
        <a:p>
          <a:endParaRPr lang="en-US"/>
        </a:p>
      </dgm:t>
    </dgm:pt>
  </dgm:ptLst>
  <dgm:cxnLst>
    <dgm:cxn modelId="{CA8D7786-5824-8A4A-92F5-88039440D02A}" type="presOf" srcId="{031F82D4-D383-8E41-B614-8356EEA3D407}" destId="{60ADD78F-3454-D04A-883A-711D3406B5E1}"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A64513F0-36F5-A547-8432-BC4EA336D1E3}" srcId="{33374B61-E668-014A-A3DF-9BB78176F36C}" destId="{5711D63C-AFE8-814A-A55B-7D3ED56A974C}" srcOrd="0" destOrd="0" parTransId="{07CA8667-C3F7-FA48-AD77-4095F74C8D61}" sibTransId="{5A901D2C-E562-8347-9A3F-AC9164794E6D}"/>
    <dgm:cxn modelId="{163484C8-C82B-FA49-B34D-8B425443B3F9}" type="presOf" srcId="{D835BA77-D52F-8041-8EE6-561AF3CE696E}" destId="{07332C6F-C99A-3646-8C91-2C2832DEF557}" srcOrd="0" destOrd="0" presId="urn:microsoft.com/office/officeart/2005/8/layout/hierarchy3"/>
    <dgm:cxn modelId="{AFF1A1D2-2214-884C-A20B-89C4E96D17F2}" type="presOf" srcId="{07CA8667-C3F7-FA48-AD77-4095F74C8D61}" destId="{76ED8D30-E6DF-2749-8A78-7B1917E23B1A}" srcOrd="0" destOrd="0" presId="urn:microsoft.com/office/officeart/2005/8/layout/hierarchy3"/>
    <dgm:cxn modelId="{ED29D8C6-EA62-1147-9CDA-D26E82030EED}" type="presOf" srcId="{CA5BBD32-7524-834F-96C8-AD912B55A04B}" destId="{4E164526-A5B5-A94E-8A36-16FFA39ECABE}" srcOrd="0" destOrd="0" presId="urn:microsoft.com/office/officeart/2005/8/layout/hierarchy3"/>
    <dgm:cxn modelId="{4BF72FC1-1D03-F04C-A528-DC5FFBA9B927}" srcId="{031F82D4-D383-8E41-B614-8356EEA3D407}" destId="{33374B61-E668-014A-A3DF-9BB78176F36C}" srcOrd="0" destOrd="0" parTransId="{A37EEE69-86B6-C44A-BD44-6B4275759B84}" sibTransId="{47A7CAE8-43C0-0248-8C3B-7600A9D18DE6}"/>
    <dgm:cxn modelId="{9E4A6213-4686-1248-98DB-B134AE95CC64}" type="presOf" srcId="{BA3C6DBF-76C3-7341-AD35-643D0F307281}" destId="{00055DB3-2C3F-E044-A1A3-A6A021BEA85E}" srcOrd="1" destOrd="0" presId="urn:microsoft.com/office/officeart/2005/8/layout/hierarchy3"/>
    <dgm:cxn modelId="{757EEE6B-E00F-234A-9DC6-84B3F7BAE232}" type="presOf" srcId="{AF9C491E-2E1B-EA48-B528-291089BF6E4C}" destId="{B9550C60-A2BE-9D4C-BA47-715FBDE04285}" srcOrd="0" destOrd="0" presId="urn:microsoft.com/office/officeart/2005/8/layout/hierarchy3"/>
    <dgm:cxn modelId="{0C1219DF-938F-AC4E-AD93-43BF83B8658B}" srcId="{031F82D4-D383-8E41-B614-8356EEA3D407}" destId="{BA3C6DBF-76C3-7341-AD35-643D0F307281}" srcOrd="1" destOrd="0" parTransId="{6EAC5E74-CE25-6541-9FA3-69F3C0B79201}" sibTransId="{DEB37107-3254-554C-AA58-72300E12F144}"/>
    <dgm:cxn modelId="{D8919A39-B682-0F45-9A88-0580153EA0B5}" srcId="{BA3C6DBF-76C3-7341-AD35-643D0F307281}" destId="{CA5BBD32-7524-834F-96C8-AD912B55A04B}" srcOrd="0" destOrd="0" parTransId="{AF9C491E-2E1B-EA48-B528-291089BF6E4C}" sibTransId="{2ECED3E6-9B34-5040-8C9C-1479ADDF5CE7}"/>
    <dgm:cxn modelId="{E672882B-BF2E-3A46-B2D8-319942E94B5B}" type="presOf" srcId="{CD284AE0-799C-654A-81F7-71CD6329448A}" destId="{B4569151-AB96-3247-A8BE-ECA3F0E12D6E}" srcOrd="0" destOrd="0" presId="urn:microsoft.com/office/officeart/2005/8/layout/hierarchy3"/>
    <dgm:cxn modelId="{B857CE0A-DDED-7E44-9D26-517540ED0492}" type="presOf" srcId="{BDA2C585-5BB5-024E-A87B-E603407A5931}" destId="{A884EC45-DFDE-2E42-9F42-C0DF7050579A}" srcOrd="0" destOrd="0" presId="urn:microsoft.com/office/officeart/2005/8/layout/hierarchy3"/>
    <dgm:cxn modelId="{3978BD77-FEF1-B94C-ACB0-6A1B946479C0}" type="presOf" srcId="{33374B61-E668-014A-A3DF-9BB78176F36C}" destId="{915DC507-0F6C-AA45-88C8-E5EF2DE3D987}" srcOrd="0" destOrd="0" presId="urn:microsoft.com/office/officeart/2005/8/layout/hierarchy3"/>
    <dgm:cxn modelId="{28FCCC58-81BE-5242-AE23-3D335ECBE1A9}" type="presOf" srcId="{BA3C6DBF-76C3-7341-AD35-643D0F307281}" destId="{5DB592F2-5BA2-E54D-AD87-72ABDB967F93}" srcOrd="0" destOrd="0" presId="urn:microsoft.com/office/officeart/2005/8/layout/hierarchy3"/>
    <dgm:cxn modelId="{139BDF32-F6AB-3C49-A1A2-871A594FE4C3}" type="presOf" srcId="{33374B61-E668-014A-A3DF-9BB78176F36C}" destId="{221E17C5-EA1E-764F-ADFE-2FB688BCB5D5}" srcOrd="1" destOrd="0" presId="urn:microsoft.com/office/officeart/2005/8/layout/hierarchy3"/>
    <dgm:cxn modelId="{44D21D0E-D386-9B42-8BFE-5A84A3CC87C5}" type="presOf" srcId="{5711D63C-AFE8-814A-A55B-7D3ED56A974C}" destId="{9B521CCF-1EDF-A649-B8D4-052044156013}" srcOrd="0" destOrd="0" presId="urn:microsoft.com/office/officeart/2005/8/layout/hierarchy3"/>
    <dgm:cxn modelId="{7647EE3A-67CD-3945-8179-40F4200CF4F3}" type="presOf" srcId="{D7CE6370-EE2E-EF4B-9A64-1949E190ECDD}" destId="{3A2A5880-A6C2-264B-BDCF-DBD0AF929D89}" srcOrd="0" destOrd="0" presId="urn:microsoft.com/office/officeart/2005/8/layout/hierarchy3"/>
    <dgm:cxn modelId="{788D9126-4D39-9B40-9751-0CDC7C376544}" srcId="{BA3C6DBF-76C3-7341-AD35-643D0F307281}" destId="{BDA2C585-5BB5-024E-A87B-E603407A5931}" srcOrd="1" destOrd="0" parTransId="{CD284AE0-799C-654A-81F7-71CD6329448A}" sibTransId="{80AA9183-B769-5E47-BF89-C11E32F44A10}"/>
    <dgm:cxn modelId="{12BC8F40-EC57-3846-900D-D49DD969B1E6}" type="presParOf" srcId="{60ADD78F-3454-D04A-883A-711D3406B5E1}" destId="{B15C25E0-E304-E046-8A5C-61034FA200F2}" srcOrd="0" destOrd="0" presId="urn:microsoft.com/office/officeart/2005/8/layout/hierarchy3"/>
    <dgm:cxn modelId="{4CB721DB-7D3C-DE44-A5EE-655C5B8AD156}" type="presParOf" srcId="{B15C25E0-E304-E046-8A5C-61034FA200F2}" destId="{E405EE43-65F6-F64E-9E46-73AE1713E5BF}" srcOrd="0" destOrd="0" presId="urn:microsoft.com/office/officeart/2005/8/layout/hierarchy3"/>
    <dgm:cxn modelId="{FFE51989-FDB5-CC4B-8AD0-B8C8ACB1AEFE}" type="presParOf" srcId="{E405EE43-65F6-F64E-9E46-73AE1713E5BF}" destId="{915DC507-0F6C-AA45-88C8-E5EF2DE3D987}" srcOrd="0" destOrd="0" presId="urn:microsoft.com/office/officeart/2005/8/layout/hierarchy3"/>
    <dgm:cxn modelId="{DB64FEED-F2C6-AE47-9181-0220B057BC11}" type="presParOf" srcId="{E405EE43-65F6-F64E-9E46-73AE1713E5BF}" destId="{221E17C5-EA1E-764F-ADFE-2FB688BCB5D5}" srcOrd="1" destOrd="0" presId="urn:microsoft.com/office/officeart/2005/8/layout/hierarchy3"/>
    <dgm:cxn modelId="{C7DE388B-7AD8-874F-B2B0-2835028DC707}" type="presParOf" srcId="{B15C25E0-E304-E046-8A5C-61034FA200F2}" destId="{EF13A95D-BA86-7A42-A569-2E657C186342}" srcOrd="1" destOrd="0" presId="urn:microsoft.com/office/officeart/2005/8/layout/hierarchy3"/>
    <dgm:cxn modelId="{A78DB16E-55CD-9240-9755-4F7356C573CC}" type="presParOf" srcId="{EF13A95D-BA86-7A42-A569-2E657C186342}" destId="{76ED8D30-E6DF-2749-8A78-7B1917E23B1A}" srcOrd="0" destOrd="0" presId="urn:microsoft.com/office/officeart/2005/8/layout/hierarchy3"/>
    <dgm:cxn modelId="{C8B5E552-C856-7D4E-899D-76ECBC5F8A4A}" type="presParOf" srcId="{EF13A95D-BA86-7A42-A569-2E657C186342}" destId="{9B521CCF-1EDF-A649-B8D4-052044156013}" srcOrd="1" destOrd="0" presId="urn:microsoft.com/office/officeart/2005/8/layout/hierarchy3"/>
    <dgm:cxn modelId="{4E781627-2C65-8B4C-A803-A3431424DDAF}" type="presParOf" srcId="{EF13A95D-BA86-7A42-A569-2E657C186342}" destId="{3A2A5880-A6C2-264B-BDCF-DBD0AF929D89}" srcOrd="2" destOrd="0" presId="urn:microsoft.com/office/officeart/2005/8/layout/hierarchy3"/>
    <dgm:cxn modelId="{16A21A47-3F44-5746-8935-D2BFC89A819A}" type="presParOf" srcId="{EF13A95D-BA86-7A42-A569-2E657C186342}" destId="{07332C6F-C99A-3646-8C91-2C2832DEF557}" srcOrd="3" destOrd="0" presId="urn:microsoft.com/office/officeart/2005/8/layout/hierarchy3"/>
    <dgm:cxn modelId="{5F437786-8974-8043-B077-2B4EA30073D1}" type="presParOf" srcId="{60ADD78F-3454-D04A-883A-711D3406B5E1}" destId="{E9248DD6-F6BD-284C-8E8F-E581D2432249}" srcOrd="1" destOrd="0" presId="urn:microsoft.com/office/officeart/2005/8/layout/hierarchy3"/>
    <dgm:cxn modelId="{D616A077-30E2-164D-BF1F-8065C34BBC70}" type="presParOf" srcId="{E9248DD6-F6BD-284C-8E8F-E581D2432249}" destId="{FD7BB768-A401-0945-B1DE-B51AD3F215DB}" srcOrd="0" destOrd="0" presId="urn:microsoft.com/office/officeart/2005/8/layout/hierarchy3"/>
    <dgm:cxn modelId="{938BB09A-2E1F-424B-B7EA-4667CF9FBF3D}" type="presParOf" srcId="{FD7BB768-A401-0945-B1DE-B51AD3F215DB}" destId="{5DB592F2-5BA2-E54D-AD87-72ABDB967F93}" srcOrd="0" destOrd="0" presId="urn:microsoft.com/office/officeart/2005/8/layout/hierarchy3"/>
    <dgm:cxn modelId="{2A8ADF83-7011-034E-8941-0D6DD8903F17}" type="presParOf" srcId="{FD7BB768-A401-0945-B1DE-B51AD3F215DB}" destId="{00055DB3-2C3F-E044-A1A3-A6A021BEA85E}" srcOrd="1" destOrd="0" presId="urn:microsoft.com/office/officeart/2005/8/layout/hierarchy3"/>
    <dgm:cxn modelId="{103F0BE7-FB01-0D44-BA16-60BA7847055A}" type="presParOf" srcId="{E9248DD6-F6BD-284C-8E8F-E581D2432249}" destId="{63E00A1F-D333-8740-9EAC-184D958823A2}" srcOrd="1" destOrd="0" presId="urn:microsoft.com/office/officeart/2005/8/layout/hierarchy3"/>
    <dgm:cxn modelId="{5F78EC44-DD3F-D042-A33F-6EAB8E553947}" type="presParOf" srcId="{63E00A1F-D333-8740-9EAC-184D958823A2}" destId="{B9550C60-A2BE-9D4C-BA47-715FBDE04285}" srcOrd="0" destOrd="0" presId="urn:microsoft.com/office/officeart/2005/8/layout/hierarchy3"/>
    <dgm:cxn modelId="{31BB735C-283D-0645-B599-ED4CD67A4A02}" type="presParOf" srcId="{63E00A1F-D333-8740-9EAC-184D958823A2}" destId="{4E164526-A5B5-A94E-8A36-16FFA39ECABE}" srcOrd="1" destOrd="0" presId="urn:microsoft.com/office/officeart/2005/8/layout/hierarchy3"/>
    <dgm:cxn modelId="{6C5793AD-D569-5048-A93F-8B0F6644CBA7}" type="presParOf" srcId="{63E00A1F-D333-8740-9EAC-184D958823A2}" destId="{B4569151-AB96-3247-A8BE-ECA3F0E12D6E}" srcOrd="2" destOrd="0" presId="urn:microsoft.com/office/officeart/2005/8/layout/hierarchy3"/>
    <dgm:cxn modelId="{7B0DED5C-794A-5F44-A4D2-EF367387F0C7}" type="presParOf" srcId="{63E00A1F-D333-8740-9EAC-184D958823A2}" destId="{A884EC45-DFDE-2E42-9F42-C0DF7050579A}" srcOrd="3"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Focal points (let’s meet in Paris—with no more information where would you meet?)</a:t>
          </a:r>
          <a:endParaRPr lang="en-US" sz="1800" b="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30144C1D-FE66-4EFF-AD2B-566F88B4C20C}">
      <dgm:prSet custT="1"/>
      <dgm:spPr/>
      <dgm:t>
        <a:bodyPr/>
        <a:lstStyle/>
        <a:p>
          <a:r>
            <a:rPr lang="en-US" altLang="zh-CN" sz="1800" dirty="0" smtClean="0">
              <a:solidFill>
                <a:schemeClr val="tx1"/>
              </a:solidFill>
              <a:ea typeface="宋体" pitchFamily="2" charset="-122"/>
              <a:cs typeface="Times New Roman" pitchFamily="18" charset="0"/>
            </a:rPr>
            <a:t>“Pareto dominance”—you eliminate </a:t>
          </a:r>
          <a:r>
            <a:rPr lang="en-US" altLang="zh-CN" sz="1800" dirty="0" err="1" smtClean="0">
              <a:solidFill>
                <a:schemeClr val="tx1"/>
              </a:solidFill>
              <a:ea typeface="宋体" pitchFamily="2" charset="-122"/>
              <a:cs typeface="Times New Roman" pitchFamily="18" charset="0"/>
            </a:rPr>
            <a:t>equilibria</a:t>
          </a:r>
          <a:r>
            <a:rPr lang="en-US" altLang="zh-CN" sz="1800" dirty="0" smtClean="0">
              <a:solidFill>
                <a:schemeClr val="tx1"/>
              </a:solidFill>
              <a:ea typeface="宋体" pitchFamily="2" charset="-122"/>
              <a:cs typeface="Times New Roman" pitchFamily="18" charset="0"/>
            </a:rPr>
            <a:t> where one party is worse off and the other party isn’t better off (you’d rather go to the football match and I’m ok so long as I’m with you)</a:t>
          </a:r>
        </a:p>
      </dgm:t>
    </dgm:pt>
    <dgm:pt modelId="{390F360A-4585-4342-BD7D-F2600022B429}" type="parTrans" cxnId="{91398616-693C-4D9F-81F7-A8A109BAEAA6}">
      <dgm:prSet/>
      <dgm:spPr/>
      <dgm:t>
        <a:bodyPr/>
        <a:lstStyle/>
        <a:p>
          <a:endParaRPr lang="es-AR" sz="1800">
            <a:solidFill>
              <a:schemeClr val="tx1"/>
            </a:solidFill>
          </a:endParaRPr>
        </a:p>
      </dgm:t>
    </dgm:pt>
    <dgm:pt modelId="{EE6D58D7-14B3-4C1F-83BF-F62867231B64}" type="sibTrans" cxnId="{91398616-693C-4D9F-81F7-A8A109BAEAA6}">
      <dgm:prSet/>
      <dgm:spPr/>
      <dgm:t>
        <a:bodyPr/>
        <a:lstStyle/>
        <a:p>
          <a:endParaRPr lang="es-AR" sz="1800">
            <a:solidFill>
              <a:schemeClr val="tx1"/>
            </a:solidFill>
          </a:endParaRPr>
        </a:p>
      </dgm:t>
    </dgm:pt>
    <dgm:pt modelId="{C1A22949-E9D1-48E8-AAD1-F43A61258A7C}">
      <dgm:prSet custT="1"/>
      <dgm:spPr/>
      <dgm:t>
        <a:bodyPr/>
        <a:lstStyle/>
        <a:p>
          <a:r>
            <a:rPr lang="en-US" altLang="zh-CN" sz="1800" dirty="0" smtClean="0">
              <a:solidFill>
                <a:schemeClr val="tx1"/>
              </a:solidFill>
              <a:ea typeface="宋体" pitchFamily="2" charset="-122"/>
              <a:cs typeface="Times New Roman" pitchFamily="18" charset="0"/>
            </a:rPr>
            <a:t>“Mixed </a:t>
          </a:r>
          <a:r>
            <a:rPr lang="en-US" altLang="zh-CN" sz="1800" dirty="0" smtClean="0">
              <a:solidFill>
                <a:schemeClr val="tx1"/>
              </a:solidFill>
              <a:ea typeface="宋体" pitchFamily="2" charset="-122"/>
              <a:cs typeface="Times New Roman" pitchFamily="18" charset="0"/>
            </a:rPr>
            <a:t>strategies”—</a:t>
          </a:r>
          <a:r>
            <a:rPr lang="en-US" altLang="zh-CN" sz="1800" dirty="0" smtClean="0">
              <a:solidFill>
                <a:schemeClr val="tx1"/>
              </a:solidFill>
              <a:ea typeface="宋体" pitchFamily="2" charset="-122"/>
              <a:cs typeface="Times New Roman" pitchFamily="18" charset="0"/>
            </a:rPr>
            <a:t>this is due to Nash.   The idea is that you aren’t certain what the other party will do.  Therefore, you randomly choose among your best strategies and so does the other player.  </a:t>
          </a:r>
          <a:endParaRPr lang="en-GB" sz="1800" dirty="0" smtClean="0">
            <a:solidFill>
              <a:schemeClr val="tx1"/>
            </a:solidFill>
            <a:cs typeface="Times New Roman" pitchFamily="18" charset="0"/>
          </a:endParaRPr>
        </a:p>
      </dgm:t>
    </dgm:pt>
    <dgm:pt modelId="{049E432C-1D36-4846-8067-36FB0FD95B17}" type="parTrans" cxnId="{56D498A4-A361-4392-8A16-09552A58BEF7}">
      <dgm:prSet/>
      <dgm:spPr/>
      <dgm:t>
        <a:bodyPr/>
        <a:lstStyle/>
        <a:p>
          <a:endParaRPr lang="es-AR" sz="1800">
            <a:solidFill>
              <a:schemeClr val="tx1"/>
            </a:solidFill>
          </a:endParaRPr>
        </a:p>
      </dgm:t>
    </dgm:pt>
    <dgm:pt modelId="{34B81D70-4206-4BCB-A0C4-8681ADBFFDA3}" type="sibTrans" cxnId="{56D498A4-A361-4392-8A16-09552A58BEF7}">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35318" custScaleY="103819"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6AED8274-7BBA-4999-8588-9B93BA8BA88B}" type="pres">
      <dgm:prSet presAssocID="{30144C1D-FE66-4EFF-AD2B-566F88B4C20C}" presName="parentLin" presStyleCnt="0"/>
      <dgm:spPr/>
    </dgm:pt>
    <dgm:pt modelId="{AB5904E4-079C-41FC-9E61-0EBC7BE0E705}" type="pres">
      <dgm:prSet presAssocID="{30144C1D-FE66-4EFF-AD2B-566F88B4C20C}" presName="parentLeftMargin" presStyleLbl="node1" presStyleIdx="0" presStyleCnt="3"/>
      <dgm:spPr/>
      <dgm:t>
        <a:bodyPr/>
        <a:lstStyle/>
        <a:p>
          <a:endParaRPr lang="es-AR"/>
        </a:p>
      </dgm:t>
    </dgm:pt>
    <dgm:pt modelId="{3F391AA8-480F-4CB0-93C2-7E90B7938C73}" type="pres">
      <dgm:prSet presAssocID="{30144C1D-FE66-4EFF-AD2B-566F88B4C20C}" presName="parentText" presStyleLbl="node1" presStyleIdx="1" presStyleCnt="3" custScaleX="142857" custScaleY="123736">
        <dgm:presLayoutVars>
          <dgm:chMax val="0"/>
          <dgm:bulletEnabled val="1"/>
        </dgm:presLayoutVars>
      </dgm:prSet>
      <dgm:spPr/>
      <dgm:t>
        <a:bodyPr/>
        <a:lstStyle/>
        <a:p>
          <a:endParaRPr lang="es-AR"/>
        </a:p>
      </dgm:t>
    </dgm:pt>
    <dgm:pt modelId="{5F166217-44E3-451B-AF5A-A9596655F622}" type="pres">
      <dgm:prSet presAssocID="{30144C1D-FE66-4EFF-AD2B-566F88B4C20C}" presName="negativeSpace" presStyleCnt="0"/>
      <dgm:spPr/>
    </dgm:pt>
    <dgm:pt modelId="{DD18B9DA-FEFE-4656-A4E0-FA2339D75813}" type="pres">
      <dgm:prSet presAssocID="{30144C1D-FE66-4EFF-AD2B-566F88B4C20C}" presName="childText" presStyleLbl="conFgAcc1" presStyleIdx="1" presStyleCnt="3">
        <dgm:presLayoutVars>
          <dgm:bulletEnabled val="1"/>
        </dgm:presLayoutVars>
      </dgm:prSet>
      <dgm:spPr/>
    </dgm:pt>
    <dgm:pt modelId="{E5DBEB77-C830-4920-8465-E411997C9440}" type="pres">
      <dgm:prSet presAssocID="{EE6D58D7-14B3-4C1F-83BF-F62867231B64}" presName="spaceBetweenRectangles" presStyleCnt="0"/>
      <dgm:spPr/>
    </dgm:pt>
    <dgm:pt modelId="{758957C8-17B2-4ADA-82FC-9DDA41E7226B}" type="pres">
      <dgm:prSet presAssocID="{C1A22949-E9D1-48E8-AAD1-F43A61258A7C}" presName="parentLin" presStyleCnt="0"/>
      <dgm:spPr/>
    </dgm:pt>
    <dgm:pt modelId="{BECDE91A-FA5A-4690-89EA-400756278832}" type="pres">
      <dgm:prSet presAssocID="{C1A22949-E9D1-48E8-AAD1-F43A61258A7C}" presName="parentLeftMargin" presStyleLbl="node1" presStyleIdx="1" presStyleCnt="3"/>
      <dgm:spPr/>
      <dgm:t>
        <a:bodyPr/>
        <a:lstStyle/>
        <a:p>
          <a:endParaRPr lang="es-AR"/>
        </a:p>
      </dgm:t>
    </dgm:pt>
    <dgm:pt modelId="{6ADA7452-36B9-4110-BDB9-44A326355355}" type="pres">
      <dgm:prSet presAssocID="{C1A22949-E9D1-48E8-AAD1-F43A61258A7C}" presName="parentText" presStyleLbl="node1" presStyleIdx="2" presStyleCnt="3" custScaleX="142857" custScaleY="121150">
        <dgm:presLayoutVars>
          <dgm:chMax val="0"/>
          <dgm:bulletEnabled val="1"/>
        </dgm:presLayoutVars>
      </dgm:prSet>
      <dgm:spPr/>
      <dgm:t>
        <a:bodyPr/>
        <a:lstStyle/>
        <a:p>
          <a:endParaRPr lang="es-AR"/>
        </a:p>
      </dgm:t>
    </dgm:pt>
    <dgm:pt modelId="{D8AFF54E-7C93-4941-9BD3-2B720A891BDE}" type="pres">
      <dgm:prSet presAssocID="{C1A22949-E9D1-48E8-AAD1-F43A61258A7C}" presName="negativeSpace" presStyleCnt="0"/>
      <dgm:spPr/>
    </dgm:pt>
    <dgm:pt modelId="{D4942E9C-9363-4E5D-A48C-7D79AF474008}" type="pres">
      <dgm:prSet presAssocID="{C1A22949-E9D1-48E8-AAD1-F43A61258A7C}" presName="childText" presStyleLbl="conFgAcc1" presStyleIdx="2" presStyleCnt="3">
        <dgm:presLayoutVars>
          <dgm:bulletEnabled val="1"/>
        </dgm:presLayoutVars>
      </dgm:prSet>
      <dgm:spPr/>
    </dgm:pt>
  </dgm:ptLst>
  <dgm:cxnLst>
    <dgm:cxn modelId="{3E81ADF9-F4EF-4B10-8603-35F992318285}" type="presOf" srcId="{C1A22949-E9D1-48E8-AAD1-F43A61258A7C}" destId="{6ADA7452-36B9-4110-BDB9-44A326355355}" srcOrd="1" destOrd="0" presId="urn:microsoft.com/office/officeart/2005/8/layout/list1"/>
    <dgm:cxn modelId="{56D498A4-A361-4392-8A16-09552A58BEF7}" srcId="{BE246436-190B-C043-B624-2367FFD151E1}" destId="{C1A22949-E9D1-48E8-AAD1-F43A61258A7C}" srcOrd="2" destOrd="0" parTransId="{049E432C-1D36-4846-8067-36FB0FD95B17}" sibTransId="{34B81D70-4206-4BCB-A0C4-8681ADBFFDA3}"/>
    <dgm:cxn modelId="{B3C24022-31C7-41DF-A4D4-51FD928C7C09}" type="presOf" srcId="{30144C1D-FE66-4EFF-AD2B-566F88B4C20C}" destId="{3F391AA8-480F-4CB0-93C2-7E90B7938C73}" srcOrd="1" destOrd="0" presId="urn:microsoft.com/office/officeart/2005/8/layout/list1"/>
    <dgm:cxn modelId="{AFCB6784-F0DE-40F8-B4D2-AABD0E36EE16}" type="presOf" srcId="{53C38150-BFFA-964C-AB0F-91416B2E3117}" destId="{7BFBB581-108E-624E-9A82-54FDCD3A7DF1}" srcOrd="0" destOrd="0" presId="urn:microsoft.com/office/officeart/2005/8/layout/list1"/>
    <dgm:cxn modelId="{91398616-693C-4D9F-81F7-A8A109BAEAA6}" srcId="{BE246436-190B-C043-B624-2367FFD151E1}" destId="{30144C1D-FE66-4EFF-AD2B-566F88B4C20C}" srcOrd="1" destOrd="0" parTransId="{390F360A-4585-4342-BD7D-F2600022B429}" sibTransId="{EE6D58D7-14B3-4C1F-83BF-F62867231B64}"/>
    <dgm:cxn modelId="{C2CFB453-F714-46F6-A75E-03154E8513B2}" type="presOf" srcId="{30144C1D-FE66-4EFF-AD2B-566F88B4C20C}" destId="{AB5904E4-079C-41FC-9E61-0EBC7BE0E705}"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C6A24A59-8E42-4159-8DC9-BB9A99DF54C7}" type="presOf" srcId="{BE246436-190B-C043-B624-2367FFD151E1}" destId="{AE5E0F38-F17C-2548-975F-7AA43CF5EFCC}" srcOrd="0" destOrd="0" presId="urn:microsoft.com/office/officeart/2005/8/layout/list1"/>
    <dgm:cxn modelId="{2BA00BC2-BDF5-408E-B215-B1AA676A341A}" type="presOf" srcId="{C1A22949-E9D1-48E8-AAD1-F43A61258A7C}" destId="{BECDE91A-FA5A-4690-89EA-400756278832}" srcOrd="0" destOrd="0" presId="urn:microsoft.com/office/officeart/2005/8/layout/list1"/>
    <dgm:cxn modelId="{8D952FC3-EFC2-459E-A170-76C71BD99E2F}" type="presOf" srcId="{53C38150-BFFA-964C-AB0F-91416B2E3117}" destId="{9514EDE9-45DB-A04D-93D4-CB8C956199C1}" srcOrd="1" destOrd="0" presId="urn:microsoft.com/office/officeart/2005/8/layout/list1"/>
    <dgm:cxn modelId="{794B459E-BA62-476D-B8ED-8441CCA03013}" type="presParOf" srcId="{AE5E0F38-F17C-2548-975F-7AA43CF5EFCC}" destId="{8C139F1F-C693-FA4C-9C3F-82C925758D73}" srcOrd="0" destOrd="0" presId="urn:microsoft.com/office/officeart/2005/8/layout/list1"/>
    <dgm:cxn modelId="{E7175684-D5A0-4AD9-B88A-DE29759B5A36}" type="presParOf" srcId="{8C139F1F-C693-FA4C-9C3F-82C925758D73}" destId="{7BFBB581-108E-624E-9A82-54FDCD3A7DF1}" srcOrd="0" destOrd="0" presId="urn:microsoft.com/office/officeart/2005/8/layout/list1"/>
    <dgm:cxn modelId="{A7C7C582-E3F0-412A-86D4-6F88A05ABC3D}" type="presParOf" srcId="{8C139F1F-C693-FA4C-9C3F-82C925758D73}" destId="{9514EDE9-45DB-A04D-93D4-CB8C956199C1}" srcOrd="1" destOrd="0" presId="urn:microsoft.com/office/officeart/2005/8/layout/list1"/>
    <dgm:cxn modelId="{959B0666-F98C-4B6B-BD54-1E61A8AFCC59}" type="presParOf" srcId="{AE5E0F38-F17C-2548-975F-7AA43CF5EFCC}" destId="{4EF86513-B7E8-C84C-9614-4891A667CC98}" srcOrd="1" destOrd="0" presId="urn:microsoft.com/office/officeart/2005/8/layout/list1"/>
    <dgm:cxn modelId="{66B2BAD0-E734-470C-9A80-D98EF856F72F}" type="presParOf" srcId="{AE5E0F38-F17C-2548-975F-7AA43CF5EFCC}" destId="{D15AFA3C-46C9-3E49-B115-304369B5D8C1}" srcOrd="2" destOrd="0" presId="urn:microsoft.com/office/officeart/2005/8/layout/list1"/>
    <dgm:cxn modelId="{A9A649DB-33D1-4D55-9011-FB6D258ECE80}" type="presParOf" srcId="{AE5E0F38-F17C-2548-975F-7AA43CF5EFCC}" destId="{99718E86-112B-8045-A7C9-6BFF9E7A051F}" srcOrd="3" destOrd="0" presId="urn:microsoft.com/office/officeart/2005/8/layout/list1"/>
    <dgm:cxn modelId="{D60F71CF-4410-42F0-AB97-D77EA7EB6D0D}" type="presParOf" srcId="{AE5E0F38-F17C-2548-975F-7AA43CF5EFCC}" destId="{6AED8274-7BBA-4999-8588-9B93BA8BA88B}" srcOrd="4" destOrd="0" presId="urn:microsoft.com/office/officeart/2005/8/layout/list1"/>
    <dgm:cxn modelId="{DB7C23DB-E8EE-4339-A347-D01395A89451}" type="presParOf" srcId="{6AED8274-7BBA-4999-8588-9B93BA8BA88B}" destId="{AB5904E4-079C-41FC-9E61-0EBC7BE0E705}" srcOrd="0" destOrd="0" presId="urn:microsoft.com/office/officeart/2005/8/layout/list1"/>
    <dgm:cxn modelId="{96EADBA1-2494-4C2D-85E2-FFAEEF355896}" type="presParOf" srcId="{6AED8274-7BBA-4999-8588-9B93BA8BA88B}" destId="{3F391AA8-480F-4CB0-93C2-7E90B7938C73}" srcOrd="1" destOrd="0" presId="urn:microsoft.com/office/officeart/2005/8/layout/list1"/>
    <dgm:cxn modelId="{E776A4B3-3C47-4EAE-A3DA-547760D5A756}" type="presParOf" srcId="{AE5E0F38-F17C-2548-975F-7AA43CF5EFCC}" destId="{5F166217-44E3-451B-AF5A-A9596655F622}" srcOrd="5" destOrd="0" presId="urn:microsoft.com/office/officeart/2005/8/layout/list1"/>
    <dgm:cxn modelId="{C9F82D3B-98F7-44EC-921F-42FF508C1954}" type="presParOf" srcId="{AE5E0F38-F17C-2548-975F-7AA43CF5EFCC}" destId="{DD18B9DA-FEFE-4656-A4E0-FA2339D75813}" srcOrd="6" destOrd="0" presId="urn:microsoft.com/office/officeart/2005/8/layout/list1"/>
    <dgm:cxn modelId="{F8951F71-1D8C-4390-816E-E6401820A4A3}" type="presParOf" srcId="{AE5E0F38-F17C-2548-975F-7AA43CF5EFCC}" destId="{E5DBEB77-C830-4920-8465-E411997C9440}" srcOrd="7" destOrd="0" presId="urn:microsoft.com/office/officeart/2005/8/layout/list1"/>
    <dgm:cxn modelId="{CF712E89-7C3B-4197-A3B7-FA4F73FF91A1}" type="presParOf" srcId="{AE5E0F38-F17C-2548-975F-7AA43CF5EFCC}" destId="{758957C8-17B2-4ADA-82FC-9DDA41E7226B}" srcOrd="8" destOrd="0" presId="urn:microsoft.com/office/officeart/2005/8/layout/list1"/>
    <dgm:cxn modelId="{C4BAE360-4887-4096-B1D2-976AE2122813}" type="presParOf" srcId="{758957C8-17B2-4ADA-82FC-9DDA41E7226B}" destId="{BECDE91A-FA5A-4690-89EA-400756278832}" srcOrd="0" destOrd="0" presId="urn:microsoft.com/office/officeart/2005/8/layout/list1"/>
    <dgm:cxn modelId="{76662B28-6FF5-41A6-BEF2-6F0701696780}" type="presParOf" srcId="{758957C8-17B2-4ADA-82FC-9DDA41E7226B}" destId="{6ADA7452-36B9-4110-BDB9-44A326355355}" srcOrd="1" destOrd="0" presId="urn:microsoft.com/office/officeart/2005/8/layout/list1"/>
    <dgm:cxn modelId="{F301B94E-D8BD-4F55-8C1A-FD042197EDF9}" type="presParOf" srcId="{AE5E0F38-F17C-2548-975F-7AA43CF5EFCC}" destId="{D8AFF54E-7C93-4941-9BD3-2B720A891BDE}" srcOrd="9" destOrd="0" presId="urn:microsoft.com/office/officeart/2005/8/layout/list1"/>
    <dgm:cxn modelId="{C1DF7038-AB4C-4780-AA64-99788710024F}" type="presParOf" srcId="{AE5E0F38-F17C-2548-975F-7AA43CF5EFCC}" destId="{D4942E9C-9363-4E5D-A48C-7D79AF47400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C425D01D-45E0-4B07-BFF8-DA029F7F90B1}"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noFill/>
      </dgm:spPr>
      <dgm:t>
        <a:bodyPr/>
        <a:lstStyle/>
        <a:p>
          <a:r>
            <a:rPr lang="en-US" sz="1400" dirty="0" smtClean="0">
              <a:solidFill>
                <a:srgbClr val="333333"/>
              </a:solidFill>
              <a:latin typeface="Century Gothic"/>
              <a:cs typeface="Century Gothic"/>
            </a:rPr>
            <a:t>Role of Oligopolies in the Economy</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a:noFill/>
      </dgm:spPr>
      <dgm:t>
        <a:bodyPr/>
        <a:lstStyle/>
        <a:p>
          <a:r>
            <a:rPr lang="en-US" sz="1400" dirty="0" smtClean="0">
              <a:solidFill>
                <a:srgbClr val="333333"/>
              </a:solidFill>
              <a:latin typeface="Century Gothic"/>
              <a:cs typeface="Century Gothic"/>
            </a:rPr>
            <a:t>Game Theory and Strategic Behavior</a:t>
          </a:r>
        </a:p>
      </dgm:t>
    </dgm:pt>
    <dgm:pt modelId="{D7CE6370-EE2E-EF4B-9A64-1949E190ECDD}" type="parTrans" cxnId="{13766F54-6F57-714C-B0E5-298CF3B2A1A0}">
      <dgm:prSet/>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a:solidFill>
          <a:schemeClr val="accent2">
            <a:alpha val="90000"/>
          </a:schemeClr>
        </a:solidFill>
      </dgm:spPr>
      <dgm:t>
        <a:bodyPr/>
        <a:lstStyle/>
        <a:p>
          <a:r>
            <a:rPr lang="en-US" sz="1400" dirty="0" smtClean="0">
              <a:solidFill>
                <a:srgbClr val="333333"/>
              </a:solidFill>
              <a:latin typeface="Century Gothic"/>
              <a:cs typeface="Century Gothic"/>
            </a:rPr>
            <a:t>Oligopoly Theory: </a:t>
          </a:r>
          <a:r>
            <a:rPr lang="en-US" sz="1400" dirty="0" err="1" smtClean="0">
              <a:solidFill>
                <a:srgbClr val="333333"/>
              </a:solidFill>
              <a:latin typeface="Century Gothic"/>
              <a:cs typeface="Century Gothic"/>
            </a:rPr>
            <a:t>Cournot</a:t>
          </a:r>
          <a:r>
            <a:rPr lang="en-US" sz="1400" dirty="0" smtClean="0">
              <a:solidFill>
                <a:srgbClr val="333333"/>
              </a:solidFill>
              <a:latin typeface="Century Gothic"/>
              <a:cs typeface="Century Gothic"/>
            </a:rPr>
            <a:t> and Bertrand</a:t>
          </a:r>
        </a:p>
      </dgm:t>
    </dgm:pt>
    <dgm:pt modelId="{AF9C491E-2E1B-EA48-B528-291089BF6E4C}" type="parTrans" cxnId="{D8919A39-B682-0F45-9A88-0580153EA0B5}">
      <dgm:prSet/>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a:solidFill>
          <a:schemeClr val="accent2">
            <a:alpha val="90000"/>
          </a:schemeClr>
        </a:solidFill>
      </dgm:spPr>
      <dgm:t>
        <a:bodyPr/>
        <a:lstStyle/>
        <a:p>
          <a:r>
            <a:rPr lang="en-US" sz="1400" smtClean="0">
              <a:solidFill>
                <a:srgbClr val="333333"/>
              </a:solidFill>
              <a:latin typeface="Century Gothic"/>
              <a:cs typeface="Century Gothic"/>
            </a:rPr>
            <a:t>Dynamic </a:t>
          </a:r>
          <a:r>
            <a:rPr lang="en-US" sz="1400" dirty="0" smtClean="0">
              <a:solidFill>
                <a:srgbClr val="333333"/>
              </a:solidFill>
              <a:latin typeface="Century Gothic"/>
              <a:cs typeface="Century Gothic"/>
            </a:rPr>
            <a:t>Games and Competition</a:t>
          </a:r>
          <a:endParaRPr lang="en-US" sz="1400" dirty="0"/>
        </a:p>
      </dgm:t>
    </dgm:pt>
    <dgm:pt modelId="{CD284AE0-799C-654A-81F7-71CD6329448A}" type="parTrans" cxnId="{788D9126-4D39-9B40-9751-0CDC7C376544}">
      <dgm:prSet/>
      <dgm:spPr/>
      <dgm:t>
        <a:bodyPr/>
        <a:lstStyle/>
        <a:p>
          <a:endParaRPr lang="en-US"/>
        </a:p>
      </dgm:t>
    </dgm:pt>
    <dgm:pt modelId="{80AA9183-B769-5E47-BF89-C11E32F44A10}" type="sibTrans" cxnId="{788D9126-4D39-9B40-9751-0CDC7C376544}">
      <dgm:prSet/>
      <dgm:spPr/>
      <dgm:t>
        <a:bodyPr/>
        <a:lstStyle/>
        <a:p>
          <a:endParaRPr lang="en-US"/>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74407" custScaleY="79901"/>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4"/>
      <dgm:spPr/>
      <dgm:t>
        <a:bodyPr/>
        <a:lstStyle/>
        <a:p>
          <a:endParaRPr lang="en-US"/>
        </a:p>
      </dgm:t>
    </dgm:pt>
    <dgm:pt modelId="{9B521CCF-1EDF-A649-B8D4-052044156013}" type="pres">
      <dgm:prSet presAssocID="{5711D63C-AFE8-814A-A55B-7D3ED56A974C}" presName="childText" presStyleLbl="bgAcc1" presStyleIdx="0" presStyleCnt="4" custScaleX="76637" custScaleY="83572" custLinFactNeighborX="-93" custLinFactNeighborY="-1675">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4"/>
      <dgm:spPr/>
      <dgm:t>
        <a:bodyPr/>
        <a:lstStyle/>
        <a:p>
          <a:endParaRPr lang="en-US"/>
        </a:p>
      </dgm:t>
    </dgm:pt>
    <dgm:pt modelId="{07332C6F-C99A-3646-8C91-2C2832DEF557}" type="pres">
      <dgm:prSet presAssocID="{D835BA77-D52F-8041-8EE6-561AF3CE696E}" presName="childText" presStyleLbl="bgAcc1" presStyleIdx="1" presStyleCnt="4" custScaleX="76637" custScaleY="82023" custLinFactNeighborX="-93" custLinFactNeighborY="-9414">
        <dgm:presLayoutVars>
          <dgm:bulletEnabled val="1"/>
        </dgm:presLayoutVars>
      </dgm:prSet>
      <dgm:spPr/>
      <dgm:t>
        <a:bodyPr/>
        <a:lstStyle/>
        <a:p>
          <a:endParaRPr lang="en-US"/>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73937" custScaleY="78572"/>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B9550C60-A2BE-9D4C-BA47-715FBDE04285}" type="pres">
      <dgm:prSet presAssocID="{AF9C491E-2E1B-EA48-B528-291089BF6E4C}" presName="Name13" presStyleLbl="parChTrans1D2" presStyleIdx="2" presStyleCnt="4"/>
      <dgm:spPr/>
      <dgm:t>
        <a:bodyPr/>
        <a:lstStyle/>
        <a:p>
          <a:endParaRPr lang="en-US"/>
        </a:p>
      </dgm:t>
    </dgm:pt>
    <dgm:pt modelId="{4E164526-A5B5-A94E-8A36-16FFA39ECABE}" type="pres">
      <dgm:prSet presAssocID="{CA5BBD32-7524-834F-96C8-AD912B55A04B}" presName="childText" presStyleLbl="bgAcc1" presStyleIdx="2" presStyleCnt="4" custScaleX="74460" custScaleY="84054">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3" presStyleCnt="4"/>
      <dgm:spPr/>
      <dgm:t>
        <a:bodyPr/>
        <a:lstStyle/>
        <a:p>
          <a:endParaRPr lang="en-US"/>
        </a:p>
      </dgm:t>
    </dgm:pt>
    <dgm:pt modelId="{A884EC45-DFDE-2E42-9F42-C0DF7050579A}" type="pres">
      <dgm:prSet presAssocID="{BDA2C585-5BB5-024E-A87B-E603407A5931}" presName="childText" presStyleLbl="bgAcc1" presStyleIdx="3" presStyleCnt="4" custScaleX="73938" custScaleY="83282" custLinFactNeighborX="210" custLinFactNeighborY="-9709">
        <dgm:presLayoutVars>
          <dgm:bulletEnabled val="1"/>
        </dgm:presLayoutVars>
      </dgm:prSet>
      <dgm:spPr/>
      <dgm:t>
        <a:bodyPr/>
        <a:lstStyle/>
        <a:p>
          <a:endParaRPr lang="en-US"/>
        </a:p>
      </dgm:t>
    </dgm:pt>
  </dgm:ptLst>
  <dgm:cxnLst>
    <dgm:cxn modelId="{5976ED39-C380-47F1-A2D2-79D2E88ECB17}" type="presOf" srcId="{BA3C6DBF-76C3-7341-AD35-643D0F307281}" destId="{00055DB3-2C3F-E044-A1A3-A6A021BEA85E}" srcOrd="1" destOrd="0" presId="urn:microsoft.com/office/officeart/2005/8/layout/hierarchy3"/>
    <dgm:cxn modelId="{788D9126-4D39-9B40-9751-0CDC7C376544}" srcId="{BA3C6DBF-76C3-7341-AD35-643D0F307281}" destId="{BDA2C585-5BB5-024E-A87B-E603407A5931}" srcOrd="1" destOrd="0" parTransId="{CD284AE0-799C-654A-81F7-71CD6329448A}" sibTransId="{80AA9183-B769-5E47-BF89-C11E32F44A10}"/>
    <dgm:cxn modelId="{8DEEBC59-8978-45FC-9B01-2FE1BEE117A1}" type="presOf" srcId="{CD284AE0-799C-654A-81F7-71CD6329448A}" destId="{B4569151-AB96-3247-A8BE-ECA3F0E12D6E}" srcOrd="0" destOrd="0" presId="urn:microsoft.com/office/officeart/2005/8/layout/hierarchy3"/>
    <dgm:cxn modelId="{CFE45F3A-1FC0-4076-867B-70BE49001201}" type="presOf" srcId="{CA5BBD32-7524-834F-96C8-AD912B55A04B}" destId="{4E164526-A5B5-A94E-8A36-16FFA39ECABE}" srcOrd="0" destOrd="0" presId="urn:microsoft.com/office/officeart/2005/8/layout/hierarchy3"/>
    <dgm:cxn modelId="{50583079-2B2F-4A5F-9474-CE50C2F914EE}" type="presOf" srcId="{33374B61-E668-014A-A3DF-9BB78176F36C}" destId="{915DC507-0F6C-AA45-88C8-E5EF2DE3D987}" srcOrd="0" destOrd="0" presId="urn:microsoft.com/office/officeart/2005/8/layout/hierarchy3"/>
    <dgm:cxn modelId="{1A6BF81B-9453-415E-B470-E6B2E89F93EC}" type="presOf" srcId="{AF9C491E-2E1B-EA48-B528-291089BF6E4C}" destId="{B9550C60-A2BE-9D4C-BA47-715FBDE04285}" srcOrd="0" destOrd="0" presId="urn:microsoft.com/office/officeart/2005/8/layout/hierarchy3"/>
    <dgm:cxn modelId="{73A9FD60-77EA-40E9-94C0-E5412A9C7FDA}" type="presOf" srcId="{BA3C6DBF-76C3-7341-AD35-643D0F307281}" destId="{5DB592F2-5BA2-E54D-AD87-72ABDB967F93}" srcOrd="0" destOrd="0" presId="urn:microsoft.com/office/officeart/2005/8/layout/hierarchy3"/>
    <dgm:cxn modelId="{86BF06F4-EB23-422F-A71E-2E88473F4E6C}" type="presOf" srcId="{5711D63C-AFE8-814A-A55B-7D3ED56A974C}" destId="{9B521CCF-1EDF-A649-B8D4-052044156013}" srcOrd="0" destOrd="0" presId="urn:microsoft.com/office/officeart/2005/8/layout/hierarchy3"/>
    <dgm:cxn modelId="{5E08B52D-387C-4D6E-949B-EFD1827EFC6C}" type="presOf" srcId="{031F82D4-D383-8E41-B614-8356EEA3D407}" destId="{60ADD78F-3454-D04A-883A-711D3406B5E1}" srcOrd="0" destOrd="0" presId="urn:microsoft.com/office/officeart/2005/8/layout/hierarchy3"/>
    <dgm:cxn modelId="{0C1219DF-938F-AC4E-AD93-43BF83B8658B}" srcId="{031F82D4-D383-8E41-B614-8356EEA3D407}" destId="{BA3C6DBF-76C3-7341-AD35-643D0F307281}" srcOrd="1" destOrd="0" parTransId="{6EAC5E74-CE25-6541-9FA3-69F3C0B79201}" sibTransId="{DEB37107-3254-554C-AA58-72300E12F144}"/>
    <dgm:cxn modelId="{04C79B56-A550-4034-83E6-B7A718A0DA0E}" type="presOf" srcId="{D835BA77-D52F-8041-8EE6-561AF3CE696E}" destId="{07332C6F-C99A-3646-8C91-2C2832DEF557}" srcOrd="0" destOrd="0" presId="urn:microsoft.com/office/officeart/2005/8/layout/hierarchy3"/>
    <dgm:cxn modelId="{D0B51159-A566-4701-86FA-2046EB325CF0}" type="presOf" srcId="{07CA8667-C3F7-FA48-AD77-4095F74C8D61}" destId="{76ED8D30-E6DF-2749-8A78-7B1917E23B1A}" srcOrd="0" destOrd="0" presId="urn:microsoft.com/office/officeart/2005/8/layout/hierarchy3"/>
    <dgm:cxn modelId="{A64513F0-36F5-A547-8432-BC4EA336D1E3}" srcId="{33374B61-E668-014A-A3DF-9BB78176F36C}" destId="{5711D63C-AFE8-814A-A55B-7D3ED56A974C}" srcOrd="0" destOrd="0" parTransId="{07CA8667-C3F7-FA48-AD77-4095F74C8D61}" sibTransId="{5A901D2C-E562-8347-9A3F-AC9164794E6D}"/>
    <dgm:cxn modelId="{D8919A39-B682-0F45-9A88-0580153EA0B5}" srcId="{BA3C6DBF-76C3-7341-AD35-643D0F307281}" destId="{CA5BBD32-7524-834F-96C8-AD912B55A04B}" srcOrd="0" destOrd="0" parTransId="{AF9C491E-2E1B-EA48-B528-291089BF6E4C}" sibTransId="{2ECED3E6-9B34-5040-8C9C-1479ADDF5CE7}"/>
    <dgm:cxn modelId="{4BF72FC1-1D03-F04C-A528-DC5FFBA9B927}" srcId="{031F82D4-D383-8E41-B614-8356EEA3D407}" destId="{33374B61-E668-014A-A3DF-9BB78176F36C}" srcOrd="0" destOrd="0" parTransId="{A37EEE69-86B6-C44A-BD44-6B4275759B84}" sibTransId="{47A7CAE8-43C0-0248-8C3B-7600A9D18DE6}"/>
    <dgm:cxn modelId="{4AC3EB7C-F84A-427F-BACD-18A982D596F2}" type="presOf" srcId="{BDA2C585-5BB5-024E-A87B-E603407A5931}" destId="{A884EC45-DFDE-2E42-9F42-C0DF7050579A}"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9A9B4563-9B33-451A-B3B6-9F0A3AF735EE}" type="presOf" srcId="{D7CE6370-EE2E-EF4B-9A64-1949E190ECDD}" destId="{3A2A5880-A6C2-264B-BDCF-DBD0AF929D89}" srcOrd="0" destOrd="0" presId="urn:microsoft.com/office/officeart/2005/8/layout/hierarchy3"/>
    <dgm:cxn modelId="{12D209D5-DEC2-4E83-8980-82011C274CCF}" type="presOf" srcId="{33374B61-E668-014A-A3DF-9BB78176F36C}" destId="{221E17C5-EA1E-764F-ADFE-2FB688BCB5D5}" srcOrd="1" destOrd="0" presId="urn:microsoft.com/office/officeart/2005/8/layout/hierarchy3"/>
    <dgm:cxn modelId="{8916142A-12F3-41A7-916D-1371800A0A65}" type="presParOf" srcId="{60ADD78F-3454-D04A-883A-711D3406B5E1}" destId="{B15C25E0-E304-E046-8A5C-61034FA200F2}" srcOrd="0" destOrd="0" presId="urn:microsoft.com/office/officeart/2005/8/layout/hierarchy3"/>
    <dgm:cxn modelId="{3D76DABB-FB06-4660-9E60-532E4109CD22}" type="presParOf" srcId="{B15C25E0-E304-E046-8A5C-61034FA200F2}" destId="{E405EE43-65F6-F64E-9E46-73AE1713E5BF}" srcOrd="0" destOrd="0" presId="urn:microsoft.com/office/officeart/2005/8/layout/hierarchy3"/>
    <dgm:cxn modelId="{59F1E7DD-2E53-40B3-AA12-A4F31DB961FD}" type="presParOf" srcId="{E405EE43-65F6-F64E-9E46-73AE1713E5BF}" destId="{915DC507-0F6C-AA45-88C8-E5EF2DE3D987}" srcOrd="0" destOrd="0" presId="urn:microsoft.com/office/officeart/2005/8/layout/hierarchy3"/>
    <dgm:cxn modelId="{BDA6D642-2A86-489A-98BC-68A36C5EDC63}" type="presParOf" srcId="{E405EE43-65F6-F64E-9E46-73AE1713E5BF}" destId="{221E17C5-EA1E-764F-ADFE-2FB688BCB5D5}" srcOrd="1" destOrd="0" presId="urn:microsoft.com/office/officeart/2005/8/layout/hierarchy3"/>
    <dgm:cxn modelId="{458C6010-8D98-4A3D-9B6C-6195B87278A5}" type="presParOf" srcId="{B15C25E0-E304-E046-8A5C-61034FA200F2}" destId="{EF13A95D-BA86-7A42-A569-2E657C186342}" srcOrd="1" destOrd="0" presId="urn:microsoft.com/office/officeart/2005/8/layout/hierarchy3"/>
    <dgm:cxn modelId="{CB721488-5B82-4908-B836-137867F23FE8}" type="presParOf" srcId="{EF13A95D-BA86-7A42-A569-2E657C186342}" destId="{76ED8D30-E6DF-2749-8A78-7B1917E23B1A}" srcOrd="0" destOrd="0" presId="urn:microsoft.com/office/officeart/2005/8/layout/hierarchy3"/>
    <dgm:cxn modelId="{4B49DFA0-82E9-427A-9958-947B80C1E6EE}" type="presParOf" srcId="{EF13A95D-BA86-7A42-A569-2E657C186342}" destId="{9B521CCF-1EDF-A649-B8D4-052044156013}" srcOrd="1" destOrd="0" presId="urn:microsoft.com/office/officeart/2005/8/layout/hierarchy3"/>
    <dgm:cxn modelId="{EFB7A32B-B5BD-4AD5-8A87-E2356AB2AFC6}" type="presParOf" srcId="{EF13A95D-BA86-7A42-A569-2E657C186342}" destId="{3A2A5880-A6C2-264B-BDCF-DBD0AF929D89}" srcOrd="2" destOrd="0" presId="urn:microsoft.com/office/officeart/2005/8/layout/hierarchy3"/>
    <dgm:cxn modelId="{3F00B123-06CF-4A05-8830-642F4126E4C0}" type="presParOf" srcId="{EF13A95D-BA86-7A42-A569-2E657C186342}" destId="{07332C6F-C99A-3646-8C91-2C2832DEF557}" srcOrd="3" destOrd="0" presId="urn:microsoft.com/office/officeart/2005/8/layout/hierarchy3"/>
    <dgm:cxn modelId="{217615AB-AD54-4816-A74B-75699B93275E}" type="presParOf" srcId="{60ADD78F-3454-D04A-883A-711D3406B5E1}" destId="{E9248DD6-F6BD-284C-8E8F-E581D2432249}" srcOrd="1" destOrd="0" presId="urn:microsoft.com/office/officeart/2005/8/layout/hierarchy3"/>
    <dgm:cxn modelId="{95FAAD23-4E1F-40CE-8E1E-C4655408AF68}" type="presParOf" srcId="{E9248DD6-F6BD-284C-8E8F-E581D2432249}" destId="{FD7BB768-A401-0945-B1DE-B51AD3F215DB}" srcOrd="0" destOrd="0" presId="urn:microsoft.com/office/officeart/2005/8/layout/hierarchy3"/>
    <dgm:cxn modelId="{C896ED82-1B8A-40A1-8725-30F6F85E22F4}" type="presParOf" srcId="{FD7BB768-A401-0945-B1DE-B51AD3F215DB}" destId="{5DB592F2-5BA2-E54D-AD87-72ABDB967F93}" srcOrd="0" destOrd="0" presId="urn:microsoft.com/office/officeart/2005/8/layout/hierarchy3"/>
    <dgm:cxn modelId="{CF1F1D20-D49C-4120-8AA6-1DBE25C048DB}" type="presParOf" srcId="{FD7BB768-A401-0945-B1DE-B51AD3F215DB}" destId="{00055DB3-2C3F-E044-A1A3-A6A021BEA85E}" srcOrd="1" destOrd="0" presId="urn:microsoft.com/office/officeart/2005/8/layout/hierarchy3"/>
    <dgm:cxn modelId="{C183D91F-F60E-4FC5-A248-187627A8A6D9}" type="presParOf" srcId="{E9248DD6-F6BD-284C-8E8F-E581D2432249}" destId="{63E00A1F-D333-8740-9EAC-184D958823A2}" srcOrd="1" destOrd="0" presId="urn:microsoft.com/office/officeart/2005/8/layout/hierarchy3"/>
    <dgm:cxn modelId="{1054100F-8A8F-41BA-A2F6-4204F2DFE676}" type="presParOf" srcId="{63E00A1F-D333-8740-9EAC-184D958823A2}" destId="{B9550C60-A2BE-9D4C-BA47-715FBDE04285}" srcOrd="0" destOrd="0" presId="urn:microsoft.com/office/officeart/2005/8/layout/hierarchy3"/>
    <dgm:cxn modelId="{CB7ECB06-66C2-4DD7-88EF-A654A6B54A52}" type="presParOf" srcId="{63E00A1F-D333-8740-9EAC-184D958823A2}" destId="{4E164526-A5B5-A94E-8A36-16FFA39ECABE}" srcOrd="1" destOrd="0" presId="urn:microsoft.com/office/officeart/2005/8/layout/hierarchy3"/>
    <dgm:cxn modelId="{A4019091-C556-4FDE-A168-5E9E25C8CBEF}" type="presParOf" srcId="{63E00A1F-D333-8740-9EAC-184D958823A2}" destId="{B4569151-AB96-3247-A8BE-ECA3F0E12D6E}" srcOrd="2" destOrd="0" presId="urn:microsoft.com/office/officeart/2005/8/layout/hierarchy3"/>
    <dgm:cxn modelId="{A87F1076-2B9A-41F4-8399-96614FB41F99}" type="presParOf" srcId="{63E00A1F-D333-8740-9EAC-184D958823A2}" destId="{A884EC45-DFDE-2E42-9F42-C0DF7050579A}" srcOrd="3"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Industries are competitive when there is a large number of firms and none of them is large enough to influence price (atomistic competition) or the threat of entry prevents incumbents from increasing prices beyond the competitive level (contestable markets).</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EAF76176-875E-49AE-9E3E-1D7D6592034C}">
      <dgm:prSet custT="1"/>
      <dgm:spPr/>
      <dgm:t>
        <a:bodyPr/>
        <a:lstStyle/>
        <a:p>
          <a:r>
            <a:rPr lang="en-US" altLang="zh-CN" sz="1600" dirty="0" smtClean="0">
              <a:solidFill>
                <a:schemeClr val="tx1"/>
              </a:solidFill>
              <a:ea typeface="宋体" pitchFamily="2" charset="-122"/>
              <a:cs typeface="Times New Roman" pitchFamily="18" charset="0"/>
            </a:rPr>
            <a:t>Industries appear to be “pretty competitive” with many fewer firms than under atomistic competition; e.g. an industry with 10 firms, each with 10 percent market shares would ordinarily be pretty competitive.</a:t>
          </a:r>
        </a:p>
      </dgm:t>
    </dgm:pt>
    <dgm:pt modelId="{14ECC41B-3AD9-4C32-A533-667E63B468F5}" type="parTrans" cxnId="{7E92971A-E974-4927-B2C6-F93680752CCF}">
      <dgm:prSet/>
      <dgm:spPr/>
      <dgm:t>
        <a:bodyPr/>
        <a:lstStyle/>
        <a:p>
          <a:endParaRPr lang="es-AR" sz="1800">
            <a:solidFill>
              <a:schemeClr val="tx1"/>
            </a:solidFill>
          </a:endParaRPr>
        </a:p>
      </dgm:t>
    </dgm:pt>
    <dgm:pt modelId="{45800A8A-5CDB-431F-8BB4-1258AC3943F8}" type="sibTrans" cxnId="{7E92971A-E974-4927-B2C6-F93680752CCF}">
      <dgm:prSet/>
      <dgm:spPr/>
      <dgm:t>
        <a:bodyPr/>
        <a:lstStyle/>
        <a:p>
          <a:endParaRPr lang="es-AR" sz="1800">
            <a:solidFill>
              <a:schemeClr val="tx1"/>
            </a:solidFill>
          </a:endParaRPr>
        </a:p>
      </dgm:t>
    </dgm:pt>
    <dgm:pt modelId="{654A7B7E-8B68-4774-9CF0-E7F17B91C694}">
      <dgm:prSet custT="1"/>
      <dgm:spPr/>
      <dgm:t>
        <a:bodyPr/>
        <a:lstStyle/>
        <a:p>
          <a:r>
            <a:rPr lang="en-US" altLang="zh-CN" sz="1800" dirty="0" smtClean="0">
              <a:solidFill>
                <a:schemeClr val="tx1"/>
              </a:solidFill>
              <a:ea typeface="宋体" pitchFamily="2" charset="-122"/>
              <a:cs typeface="Times New Roman" pitchFamily="18" charset="0"/>
            </a:rPr>
            <a:t>Industries are monopolies when there is a single firm.</a:t>
          </a:r>
          <a:endParaRPr lang="en-GB" sz="1800" dirty="0" smtClean="0">
            <a:solidFill>
              <a:schemeClr val="tx1"/>
            </a:solidFill>
            <a:cs typeface="Times New Roman" pitchFamily="18" charset="0"/>
          </a:endParaRPr>
        </a:p>
      </dgm:t>
    </dgm:pt>
    <dgm:pt modelId="{7C6C3FC0-EBC8-4395-9529-3D5F9D372CA5}" type="parTrans" cxnId="{A0DF5F10-3396-4052-8745-4080674B592A}">
      <dgm:prSet/>
      <dgm:spPr/>
      <dgm:t>
        <a:bodyPr/>
        <a:lstStyle/>
        <a:p>
          <a:endParaRPr lang="es-AR" sz="1800">
            <a:solidFill>
              <a:schemeClr val="tx1"/>
            </a:solidFill>
          </a:endParaRPr>
        </a:p>
      </dgm:t>
    </dgm:pt>
    <dgm:pt modelId="{002751CA-A797-46C9-A1B7-7527CB3A4749}" type="sibTrans" cxnId="{A0DF5F10-3396-4052-8745-4080674B592A}">
      <dgm:prSet/>
      <dgm:spPr/>
      <dgm:t>
        <a:bodyPr/>
        <a:lstStyle/>
        <a:p>
          <a:endParaRPr lang="es-AR" sz="1800">
            <a:solidFill>
              <a:schemeClr val="tx1"/>
            </a:solidFill>
          </a:endParaRPr>
        </a:p>
      </dgm:t>
    </dgm:pt>
    <dgm:pt modelId="{3125B44A-CE32-45BA-9C3C-AB87F1CF7CED}">
      <dgm:prSet custT="1"/>
      <dgm:spPr/>
      <dgm:t>
        <a:bodyPr/>
        <a:lstStyle/>
        <a:p>
          <a:r>
            <a:rPr lang="en-GB" sz="1600" dirty="0" smtClean="0">
              <a:solidFill>
                <a:schemeClr val="tx1"/>
              </a:solidFill>
              <a:cs typeface="Times New Roman" pitchFamily="18" charset="0"/>
            </a:rPr>
            <a:t>Industry is effectively a monopoly if there is a single firm that is so large that it can dictate price; its ability to do so requires barriers that prevent the competitive fringe from expanding and new entrants from coming in.  </a:t>
          </a:r>
        </a:p>
      </dgm:t>
    </dgm:pt>
    <dgm:pt modelId="{03FCD361-8A79-469D-B3BF-4D3E5B878400}" type="parTrans" cxnId="{1D8BE88C-AC6C-4226-BB8E-F74D4F351B78}">
      <dgm:prSet/>
      <dgm:spPr/>
      <dgm:t>
        <a:bodyPr/>
        <a:lstStyle/>
        <a:p>
          <a:endParaRPr lang="es-AR" sz="1800">
            <a:solidFill>
              <a:schemeClr val="tx1"/>
            </a:solidFill>
          </a:endParaRPr>
        </a:p>
      </dgm:t>
    </dgm:pt>
    <dgm:pt modelId="{09533664-98A6-46CE-BA2B-9AE75F04348D}" type="sibTrans" cxnId="{1D8BE88C-AC6C-4226-BB8E-F74D4F351B78}">
      <dgm:prSet/>
      <dgm:spPr/>
      <dgm:t>
        <a:bodyPr/>
        <a:lstStyle/>
        <a:p>
          <a:endParaRPr lang="es-AR" sz="1800">
            <a:solidFill>
              <a:schemeClr val="tx1"/>
            </a:solidFill>
          </a:endParaRPr>
        </a:p>
      </dgm:t>
    </dgm:pt>
    <dgm:pt modelId="{67763FA5-6C2B-4B30-80E5-D8FE86D572BA}">
      <dgm:prSet custT="1"/>
      <dgm:spPr/>
      <dgm:t>
        <a:bodyPr/>
        <a:lstStyle/>
        <a:p>
          <a:r>
            <a:rPr lang="en-US" altLang="zh-CN" sz="1800" dirty="0" smtClean="0">
              <a:solidFill>
                <a:schemeClr val="tx1"/>
              </a:solidFill>
              <a:ea typeface="宋体" pitchFamily="2" charset="-122"/>
            </a:rPr>
            <a:t>Industries are oligopolies when there are a few large firms that compete with each other.</a:t>
          </a:r>
        </a:p>
      </dgm:t>
    </dgm:pt>
    <dgm:pt modelId="{A74D66F7-B835-4AA4-B242-53B98A300BE4}" type="parTrans" cxnId="{541FFF26-3A8C-4126-B501-F7C575CB2EDF}">
      <dgm:prSet/>
      <dgm:spPr/>
      <dgm:t>
        <a:bodyPr/>
        <a:lstStyle/>
        <a:p>
          <a:endParaRPr lang="es-AR" sz="1800">
            <a:solidFill>
              <a:schemeClr val="tx1"/>
            </a:solidFill>
          </a:endParaRPr>
        </a:p>
      </dgm:t>
    </dgm:pt>
    <dgm:pt modelId="{2EF82E73-C59C-4AAB-8389-934D11C9695B}" type="sibTrans" cxnId="{541FFF26-3A8C-4126-B501-F7C575CB2EDF}">
      <dgm:prSet/>
      <dgm:spPr/>
      <dgm:t>
        <a:bodyPr/>
        <a:lstStyle/>
        <a:p>
          <a:endParaRPr lang="es-AR" sz="1800">
            <a:solidFill>
              <a:schemeClr val="tx1"/>
            </a:solidFill>
          </a:endParaRPr>
        </a:p>
      </dgm:t>
    </dgm:pt>
    <dgm:pt modelId="{ED10D516-5BA3-4C05-B7BF-27D30C7DBF60}">
      <dgm:prSet custT="1"/>
      <dgm:spPr/>
      <dgm:t>
        <a:bodyPr/>
        <a:lstStyle/>
        <a:p>
          <a:r>
            <a:rPr lang="en-GB" sz="1600" dirty="0" smtClean="0">
              <a:solidFill>
                <a:schemeClr val="tx1"/>
              </a:solidFill>
              <a:cs typeface="Times New Roman" pitchFamily="18" charset="0"/>
            </a:rPr>
            <a:t>Industry is often said to be an oligopoly when there are a handful of significant firms that have to take each other’s actions into account in deciding on pricing and other business decisions (the lines aren’t firm though).</a:t>
          </a:r>
          <a:endParaRPr lang="en-US" altLang="zh-CN" sz="1600" dirty="0" smtClean="0">
            <a:solidFill>
              <a:schemeClr val="tx1"/>
            </a:solidFill>
            <a:ea typeface="宋体" pitchFamily="2" charset="-122"/>
          </a:endParaRPr>
        </a:p>
      </dgm:t>
    </dgm:pt>
    <dgm:pt modelId="{8A50C86C-5D6D-4AAB-87D0-21AF4F2FBCD3}" type="parTrans" cxnId="{7141E81A-2933-4ACA-B3F0-05678DD0DC3E}">
      <dgm:prSet/>
      <dgm:spPr/>
      <dgm:t>
        <a:bodyPr/>
        <a:lstStyle/>
        <a:p>
          <a:endParaRPr lang="es-AR" sz="1800">
            <a:solidFill>
              <a:schemeClr val="tx1"/>
            </a:solidFill>
          </a:endParaRPr>
        </a:p>
      </dgm:t>
    </dgm:pt>
    <dgm:pt modelId="{F12F8B60-0C2A-4EB1-8F24-E3A0076E64B2}" type="sibTrans" cxnId="{7141E81A-2933-4ACA-B3F0-05678DD0DC3E}">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44669" custScaleY="380221"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8A446A3A-0E06-45F4-BF01-4F09A9787C1E}" type="pres">
      <dgm:prSet presAssocID="{654A7B7E-8B68-4774-9CF0-E7F17B91C694}" presName="parentLin" presStyleCnt="0"/>
      <dgm:spPr/>
    </dgm:pt>
    <dgm:pt modelId="{C631E1A8-582E-4AC5-9CA5-253000A0C853}" type="pres">
      <dgm:prSet presAssocID="{654A7B7E-8B68-4774-9CF0-E7F17B91C694}" presName="parentLeftMargin" presStyleLbl="node1" presStyleIdx="0" presStyleCnt="3"/>
      <dgm:spPr/>
      <dgm:t>
        <a:bodyPr/>
        <a:lstStyle/>
        <a:p>
          <a:endParaRPr lang="es-AR"/>
        </a:p>
      </dgm:t>
    </dgm:pt>
    <dgm:pt modelId="{15161091-B395-4AB2-9AAB-DEE42AC4E3B2}" type="pres">
      <dgm:prSet presAssocID="{654A7B7E-8B68-4774-9CF0-E7F17B91C694}" presName="parentText" presStyleLbl="node1" presStyleIdx="1" presStyleCnt="3" custScaleX="147041" custScaleY="98062" custLinFactNeighborX="13541" custLinFactNeighborY="-15631">
        <dgm:presLayoutVars>
          <dgm:chMax val="0"/>
          <dgm:bulletEnabled val="1"/>
        </dgm:presLayoutVars>
      </dgm:prSet>
      <dgm:spPr/>
      <dgm:t>
        <a:bodyPr/>
        <a:lstStyle/>
        <a:p>
          <a:endParaRPr lang="es-AR"/>
        </a:p>
      </dgm:t>
    </dgm:pt>
    <dgm:pt modelId="{09E023A6-4CBB-485C-A198-61DEFD24D8B7}" type="pres">
      <dgm:prSet presAssocID="{654A7B7E-8B68-4774-9CF0-E7F17B91C694}" presName="negativeSpace" presStyleCnt="0"/>
      <dgm:spPr/>
    </dgm:pt>
    <dgm:pt modelId="{4ABA2BED-43F7-4ECC-91E0-78E5D0ED2B8F}" type="pres">
      <dgm:prSet presAssocID="{654A7B7E-8B68-4774-9CF0-E7F17B91C694}" presName="childText" presStyleLbl="conFgAcc1" presStyleIdx="1" presStyleCnt="3">
        <dgm:presLayoutVars>
          <dgm:bulletEnabled val="1"/>
        </dgm:presLayoutVars>
      </dgm:prSet>
      <dgm:spPr/>
      <dgm:t>
        <a:bodyPr/>
        <a:lstStyle/>
        <a:p>
          <a:endParaRPr lang="es-AR"/>
        </a:p>
      </dgm:t>
    </dgm:pt>
    <dgm:pt modelId="{6E32C60F-DA9D-4AA6-A68A-86FAF7731CF4}" type="pres">
      <dgm:prSet presAssocID="{002751CA-A797-46C9-A1B7-7527CB3A4749}" presName="spaceBetweenRectangles" presStyleCnt="0"/>
      <dgm:spPr/>
    </dgm:pt>
    <dgm:pt modelId="{506DEED1-1DF8-465F-ACD9-6DBE4CD13A36}" type="pres">
      <dgm:prSet presAssocID="{67763FA5-6C2B-4B30-80E5-D8FE86D572BA}" presName="parentLin" presStyleCnt="0"/>
      <dgm:spPr/>
    </dgm:pt>
    <dgm:pt modelId="{06A7774B-A40C-4946-A05E-A7E4FEC2DDA6}" type="pres">
      <dgm:prSet presAssocID="{67763FA5-6C2B-4B30-80E5-D8FE86D572BA}" presName="parentLeftMargin" presStyleLbl="node1" presStyleIdx="1" presStyleCnt="3"/>
      <dgm:spPr/>
      <dgm:t>
        <a:bodyPr/>
        <a:lstStyle/>
        <a:p>
          <a:endParaRPr lang="es-AR"/>
        </a:p>
      </dgm:t>
    </dgm:pt>
    <dgm:pt modelId="{1C60827C-C40A-405E-B859-A85DB0A2D0F9}" type="pres">
      <dgm:prSet presAssocID="{67763FA5-6C2B-4B30-80E5-D8FE86D572BA}" presName="parentText" presStyleLbl="node1" presStyleIdx="2" presStyleCnt="3" custScaleX="142008" custScaleY="165578" custLinFactNeighborX="9824" custLinFactNeighborY="-6695">
        <dgm:presLayoutVars>
          <dgm:chMax val="0"/>
          <dgm:bulletEnabled val="1"/>
        </dgm:presLayoutVars>
      </dgm:prSet>
      <dgm:spPr/>
      <dgm:t>
        <a:bodyPr/>
        <a:lstStyle/>
        <a:p>
          <a:endParaRPr lang="es-AR"/>
        </a:p>
      </dgm:t>
    </dgm:pt>
    <dgm:pt modelId="{1C3FAF59-20EF-4DA7-9E16-D7B3889D42BB}" type="pres">
      <dgm:prSet presAssocID="{67763FA5-6C2B-4B30-80E5-D8FE86D572BA}" presName="negativeSpace" presStyleCnt="0"/>
      <dgm:spPr/>
    </dgm:pt>
    <dgm:pt modelId="{13BDFAB3-7ED1-4BF5-B5A5-7C3884290AB9}" type="pres">
      <dgm:prSet presAssocID="{67763FA5-6C2B-4B30-80E5-D8FE86D572BA}" presName="childText" presStyleLbl="conFgAcc1" presStyleIdx="2" presStyleCnt="3">
        <dgm:presLayoutVars>
          <dgm:bulletEnabled val="1"/>
        </dgm:presLayoutVars>
      </dgm:prSet>
      <dgm:spPr/>
      <dgm:t>
        <a:bodyPr/>
        <a:lstStyle/>
        <a:p>
          <a:endParaRPr lang="es-AR"/>
        </a:p>
      </dgm:t>
    </dgm:pt>
  </dgm:ptLst>
  <dgm:cxnLst>
    <dgm:cxn modelId="{86CCE341-901A-43B1-88B4-B155F5700315}" type="presOf" srcId="{ED10D516-5BA3-4C05-B7BF-27D30C7DBF60}" destId="{13BDFAB3-7ED1-4BF5-B5A5-7C3884290AB9}" srcOrd="0" destOrd="0" presId="urn:microsoft.com/office/officeart/2005/8/layout/list1"/>
    <dgm:cxn modelId="{1D8BE88C-AC6C-4226-BB8E-F74D4F351B78}" srcId="{654A7B7E-8B68-4774-9CF0-E7F17B91C694}" destId="{3125B44A-CE32-45BA-9C3C-AB87F1CF7CED}" srcOrd="0" destOrd="0" parTransId="{03FCD361-8A79-469D-B3BF-4D3E5B878400}" sibTransId="{09533664-98A6-46CE-BA2B-9AE75F04348D}"/>
    <dgm:cxn modelId="{967C8F88-F900-424E-A691-6F108127AEC4}" type="presOf" srcId="{67763FA5-6C2B-4B30-80E5-D8FE86D572BA}" destId="{06A7774B-A40C-4946-A05E-A7E4FEC2DDA6}" srcOrd="0" destOrd="0" presId="urn:microsoft.com/office/officeart/2005/8/layout/list1"/>
    <dgm:cxn modelId="{A9263ACF-0003-4C2E-ACE7-C082A9FA89F1}" type="presOf" srcId="{654A7B7E-8B68-4774-9CF0-E7F17B91C694}" destId="{C631E1A8-582E-4AC5-9CA5-253000A0C853}" srcOrd="0" destOrd="0" presId="urn:microsoft.com/office/officeart/2005/8/layout/list1"/>
    <dgm:cxn modelId="{72EF8A1B-1E18-E047-9437-235E58BCAA5A}" type="presOf" srcId="{53C38150-BFFA-964C-AB0F-91416B2E3117}" destId="{9514EDE9-45DB-A04D-93D4-CB8C956199C1}" srcOrd="1" destOrd="0" presId="urn:microsoft.com/office/officeart/2005/8/layout/list1"/>
    <dgm:cxn modelId="{BBE0361F-3E9C-8A4B-B900-2DDC72CA41AD}" type="presOf" srcId="{BE246436-190B-C043-B624-2367FFD151E1}" destId="{AE5E0F38-F17C-2548-975F-7AA43CF5EFCC}" srcOrd="0" destOrd="0" presId="urn:microsoft.com/office/officeart/2005/8/layout/list1"/>
    <dgm:cxn modelId="{541FFF26-3A8C-4126-B501-F7C575CB2EDF}" srcId="{BE246436-190B-C043-B624-2367FFD151E1}" destId="{67763FA5-6C2B-4B30-80E5-D8FE86D572BA}" srcOrd="2" destOrd="0" parTransId="{A74D66F7-B835-4AA4-B242-53B98A300BE4}" sibTransId="{2EF82E73-C59C-4AAB-8389-934D11C9695B}"/>
    <dgm:cxn modelId="{EBCF2137-A268-3A4E-BAA9-999EBAB4D442}" type="presOf" srcId="{53C38150-BFFA-964C-AB0F-91416B2E3117}" destId="{7BFBB581-108E-624E-9A82-54FDCD3A7DF1}" srcOrd="0" destOrd="0" presId="urn:microsoft.com/office/officeart/2005/8/layout/list1"/>
    <dgm:cxn modelId="{E5B09A7C-7CF1-4902-A218-7F9CAC355D32}" type="presOf" srcId="{3125B44A-CE32-45BA-9C3C-AB87F1CF7CED}" destId="{4ABA2BED-43F7-4ECC-91E0-78E5D0ED2B8F}" srcOrd="0" destOrd="0" presId="urn:microsoft.com/office/officeart/2005/8/layout/list1"/>
    <dgm:cxn modelId="{37A35C83-1EC3-4C64-9315-A465534CB492}" type="presOf" srcId="{654A7B7E-8B68-4774-9CF0-E7F17B91C694}" destId="{15161091-B395-4AB2-9AAB-DEE42AC4E3B2}" srcOrd="1" destOrd="0" presId="urn:microsoft.com/office/officeart/2005/8/layout/list1"/>
    <dgm:cxn modelId="{7E92971A-E974-4927-B2C6-F93680752CCF}" srcId="{53C38150-BFFA-964C-AB0F-91416B2E3117}" destId="{EAF76176-875E-49AE-9E3E-1D7D6592034C}" srcOrd="0" destOrd="0" parTransId="{14ECC41B-3AD9-4C32-A533-667E63B468F5}" sibTransId="{45800A8A-5CDB-431F-8BB4-1258AC3943F8}"/>
    <dgm:cxn modelId="{CA6399E2-54F2-9749-810B-EEAB40519520}" srcId="{BE246436-190B-C043-B624-2367FFD151E1}" destId="{53C38150-BFFA-964C-AB0F-91416B2E3117}" srcOrd="0" destOrd="0" parTransId="{D6AFCB33-5E67-6840-B6E6-683747C6C7E8}" sibTransId="{90C83909-0064-0247-B714-12E3EBE790B9}"/>
    <dgm:cxn modelId="{F6627756-98F7-4FE3-A3CA-14E7B2650CB1}" type="presOf" srcId="{EAF76176-875E-49AE-9E3E-1D7D6592034C}" destId="{D15AFA3C-46C9-3E49-B115-304369B5D8C1}" srcOrd="0" destOrd="0" presId="urn:microsoft.com/office/officeart/2005/8/layout/list1"/>
    <dgm:cxn modelId="{7141E81A-2933-4ACA-B3F0-05678DD0DC3E}" srcId="{67763FA5-6C2B-4B30-80E5-D8FE86D572BA}" destId="{ED10D516-5BA3-4C05-B7BF-27D30C7DBF60}" srcOrd="0" destOrd="0" parTransId="{8A50C86C-5D6D-4AAB-87D0-21AF4F2FBCD3}" sibTransId="{F12F8B60-0C2A-4EB1-8F24-E3A0076E64B2}"/>
    <dgm:cxn modelId="{A0DF5F10-3396-4052-8745-4080674B592A}" srcId="{BE246436-190B-C043-B624-2367FFD151E1}" destId="{654A7B7E-8B68-4774-9CF0-E7F17B91C694}" srcOrd="1" destOrd="0" parTransId="{7C6C3FC0-EBC8-4395-9529-3D5F9D372CA5}" sibTransId="{002751CA-A797-46C9-A1B7-7527CB3A4749}"/>
    <dgm:cxn modelId="{19377528-7245-457F-AC06-4CD9F9CAAEED}" type="presOf" srcId="{67763FA5-6C2B-4B30-80E5-D8FE86D572BA}" destId="{1C60827C-C40A-405E-B859-A85DB0A2D0F9}" srcOrd="1" destOrd="0" presId="urn:microsoft.com/office/officeart/2005/8/layout/list1"/>
    <dgm:cxn modelId="{1FE01289-0080-DF40-A8A9-77546C02FE4C}" type="presParOf" srcId="{AE5E0F38-F17C-2548-975F-7AA43CF5EFCC}" destId="{8C139F1F-C693-FA4C-9C3F-82C925758D73}" srcOrd="0" destOrd="0" presId="urn:microsoft.com/office/officeart/2005/8/layout/list1"/>
    <dgm:cxn modelId="{2C78A2B6-0856-C548-B1CE-F13E29C40725}" type="presParOf" srcId="{8C139F1F-C693-FA4C-9C3F-82C925758D73}" destId="{7BFBB581-108E-624E-9A82-54FDCD3A7DF1}" srcOrd="0" destOrd="0" presId="urn:microsoft.com/office/officeart/2005/8/layout/list1"/>
    <dgm:cxn modelId="{A034F984-9457-E14E-ADAF-29562A5BAA8A}" type="presParOf" srcId="{8C139F1F-C693-FA4C-9C3F-82C925758D73}" destId="{9514EDE9-45DB-A04D-93D4-CB8C956199C1}" srcOrd="1" destOrd="0" presId="urn:microsoft.com/office/officeart/2005/8/layout/list1"/>
    <dgm:cxn modelId="{930393BD-E03F-2245-BB8E-078B1DA9EC02}" type="presParOf" srcId="{AE5E0F38-F17C-2548-975F-7AA43CF5EFCC}" destId="{4EF86513-B7E8-C84C-9614-4891A667CC98}" srcOrd="1" destOrd="0" presId="urn:microsoft.com/office/officeart/2005/8/layout/list1"/>
    <dgm:cxn modelId="{17FF6264-A846-2A44-BDB9-275D7BCB81E7}" type="presParOf" srcId="{AE5E0F38-F17C-2548-975F-7AA43CF5EFCC}" destId="{D15AFA3C-46C9-3E49-B115-304369B5D8C1}" srcOrd="2" destOrd="0" presId="urn:microsoft.com/office/officeart/2005/8/layout/list1"/>
    <dgm:cxn modelId="{C6D59923-3543-414D-A4C9-009F32ADBC65}" type="presParOf" srcId="{AE5E0F38-F17C-2548-975F-7AA43CF5EFCC}" destId="{99718E86-112B-8045-A7C9-6BFF9E7A051F}" srcOrd="3" destOrd="0" presId="urn:microsoft.com/office/officeart/2005/8/layout/list1"/>
    <dgm:cxn modelId="{D41E0B08-5CDA-4D70-B8EE-EF7E97935642}" type="presParOf" srcId="{AE5E0F38-F17C-2548-975F-7AA43CF5EFCC}" destId="{8A446A3A-0E06-45F4-BF01-4F09A9787C1E}" srcOrd="4" destOrd="0" presId="urn:microsoft.com/office/officeart/2005/8/layout/list1"/>
    <dgm:cxn modelId="{57EA0E28-34D2-4D3C-968C-D43B994248FE}" type="presParOf" srcId="{8A446A3A-0E06-45F4-BF01-4F09A9787C1E}" destId="{C631E1A8-582E-4AC5-9CA5-253000A0C853}" srcOrd="0" destOrd="0" presId="urn:microsoft.com/office/officeart/2005/8/layout/list1"/>
    <dgm:cxn modelId="{8D6F8920-2BE1-42B3-AEFC-D635DEE12296}" type="presParOf" srcId="{8A446A3A-0E06-45F4-BF01-4F09A9787C1E}" destId="{15161091-B395-4AB2-9AAB-DEE42AC4E3B2}" srcOrd="1" destOrd="0" presId="urn:microsoft.com/office/officeart/2005/8/layout/list1"/>
    <dgm:cxn modelId="{F7AEEB8D-A638-4B2A-BADC-00637A728290}" type="presParOf" srcId="{AE5E0F38-F17C-2548-975F-7AA43CF5EFCC}" destId="{09E023A6-4CBB-485C-A198-61DEFD24D8B7}" srcOrd="5" destOrd="0" presId="urn:microsoft.com/office/officeart/2005/8/layout/list1"/>
    <dgm:cxn modelId="{9E230871-3D3E-4ADA-9B98-81CBF36EDD71}" type="presParOf" srcId="{AE5E0F38-F17C-2548-975F-7AA43CF5EFCC}" destId="{4ABA2BED-43F7-4ECC-91E0-78E5D0ED2B8F}" srcOrd="6" destOrd="0" presId="urn:microsoft.com/office/officeart/2005/8/layout/list1"/>
    <dgm:cxn modelId="{B6D3D910-7102-4692-83BE-D38A3699B39E}" type="presParOf" srcId="{AE5E0F38-F17C-2548-975F-7AA43CF5EFCC}" destId="{6E32C60F-DA9D-4AA6-A68A-86FAF7731CF4}" srcOrd="7" destOrd="0" presId="urn:microsoft.com/office/officeart/2005/8/layout/list1"/>
    <dgm:cxn modelId="{117CE6B9-75E4-4977-9E42-DBEF250C29FD}" type="presParOf" srcId="{AE5E0F38-F17C-2548-975F-7AA43CF5EFCC}" destId="{506DEED1-1DF8-465F-ACD9-6DBE4CD13A36}" srcOrd="8" destOrd="0" presId="urn:microsoft.com/office/officeart/2005/8/layout/list1"/>
    <dgm:cxn modelId="{9908B696-31A4-427D-9A0C-D71FEFCE9817}" type="presParOf" srcId="{506DEED1-1DF8-465F-ACD9-6DBE4CD13A36}" destId="{06A7774B-A40C-4946-A05E-A7E4FEC2DDA6}" srcOrd="0" destOrd="0" presId="urn:microsoft.com/office/officeart/2005/8/layout/list1"/>
    <dgm:cxn modelId="{2AF47160-F9F4-4DFD-A802-471333CD1040}" type="presParOf" srcId="{506DEED1-1DF8-465F-ACD9-6DBE4CD13A36}" destId="{1C60827C-C40A-405E-B859-A85DB0A2D0F9}" srcOrd="1" destOrd="0" presId="urn:microsoft.com/office/officeart/2005/8/layout/list1"/>
    <dgm:cxn modelId="{134CDD76-2125-4CBC-9BB4-8A2D588926F8}" type="presParOf" srcId="{AE5E0F38-F17C-2548-975F-7AA43CF5EFCC}" destId="{1C3FAF59-20EF-4DA7-9E16-D7B3889D42BB}" srcOrd="9" destOrd="0" presId="urn:microsoft.com/office/officeart/2005/8/layout/list1"/>
    <dgm:cxn modelId="{5C2E1427-959F-4F99-967E-0B5C2365C5DF}" type="presParOf" srcId="{AE5E0F38-F17C-2548-975F-7AA43CF5EFCC}" destId="{13BDFAB3-7ED1-4BF5-B5A5-7C3884290AB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rPr>
            <a:t>A monopoly firm faces no direct competitor and therefore sets its price constraint only based on the level of demand.</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95A60C52-75B8-4821-9166-7945380FE7C8}">
      <dgm:prSet custT="1"/>
      <dgm:spPr/>
      <dgm:t>
        <a:bodyPr/>
        <a:lstStyle/>
        <a:p>
          <a:r>
            <a:rPr lang="en-US" altLang="zh-CN" sz="1800" dirty="0" smtClean="0">
              <a:solidFill>
                <a:schemeClr val="tx1"/>
              </a:solidFill>
              <a:ea typeface="宋体" pitchFamily="2" charset="-122"/>
            </a:rPr>
            <a:t>A competitive firm cannot affect price because it is too small relative to the market (or because it faces a credible threat of entry). It takes the market price as given.</a:t>
          </a:r>
        </a:p>
      </dgm:t>
    </dgm:pt>
    <dgm:pt modelId="{405E12DF-5F7D-434B-974F-6FBADBD8801C}" type="parTrans" cxnId="{C6FD4177-EDC6-48BF-8FB4-FB5AC3594814}">
      <dgm:prSet/>
      <dgm:spPr/>
      <dgm:t>
        <a:bodyPr/>
        <a:lstStyle/>
        <a:p>
          <a:endParaRPr lang="es-AR" sz="1800">
            <a:solidFill>
              <a:schemeClr val="tx1"/>
            </a:solidFill>
          </a:endParaRPr>
        </a:p>
      </dgm:t>
    </dgm:pt>
    <dgm:pt modelId="{57131CB8-844B-4D5F-B7F3-878660B9F80E}" type="sibTrans" cxnId="{C6FD4177-EDC6-48BF-8FB4-FB5AC3594814}">
      <dgm:prSet/>
      <dgm:spPr/>
      <dgm:t>
        <a:bodyPr/>
        <a:lstStyle/>
        <a:p>
          <a:endParaRPr lang="es-AR" sz="1800">
            <a:solidFill>
              <a:schemeClr val="tx1"/>
            </a:solidFill>
          </a:endParaRPr>
        </a:p>
      </dgm:t>
    </dgm:pt>
    <dgm:pt modelId="{96A4E8E1-18CB-45D9-8FFB-E24182DFDF57}">
      <dgm:prSet custT="1"/>
      <dgm:spPr/>
      <dgm:t>
        <a:bodyPr/>
        <a:lstStyle/>
        <a:p>
          <a:r>
            <a:rPr lang="en-US" altLang="zh-CN" sz="1800" smtClean="0">
              <a:solidFill>
                <a:schemeClr val="tx1"/>
              </a:solidFill>
              <a:ea typeface="宋体" pitchFamily="2" charset="-122"/>
            </a:rPr>
            <a:t>An oligopoly has to consider the actions and reactions of each of its rivals; as a result an oligopoly’s price depends on its rivals’ prices. </a:t>
          </a:r>
          <a:endParaRPr lang="en-US" altLang="zh-CN" sz="1800" dirty="0" smtClean="0">
            <a:solidFill>
              <a:schemeClr val="tx1"/>
            </a:solidFill>
            <a:ea typeface="宋体" pitchFamily="2" charset="-122"/>
          </a:endParaRPr>
        </a:p>
      </dgm:t>
    </dgm:pt>
    <dgm:pt modelId="{41D3ECD6-C39B-4336-938A-471BAD29A718}" type="parTrans" cxnId="{CCE083E9-FDFD-40AC-8FEA-64BFFB5D5152}">
      <dgm:prSet/>
      <dgm:spPr/>
      <dgm:t>
        <a:bodyPr/>
        <a:lstStyle/>
        <a:p>
          <a:endParaRPr lang="es-AR" sz="1800">
            <a:solidFill>
              <a:schemeClr val="tx1"/>
            </a:solidFill>
          </a:endParaRPr>
        </a:p>
      </dgm:t>
    </dgm:pt>
    <dgm:pt modelId="{8739AB32-E366-4346-B8EA-AC5292522C53}" type="sibTrans" cxnId="{CCE083E9-FDFD-40AC-8FEA-64BFFB5D5152}">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35318" custScaleY="9230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E0D98674-C2BA-4A38-BC0B-C341F3CDD466}" type="pres">
      <dgm:prSet presAssocID="{95A60C52-75B8-4821-9166-7945380FE7C8}" presName="parentLin" presStyleCnt="0"/>
      <dgm:spPr/>
    </dgm:pt>
    <dgm:pt modelId="{E2627E7A-D8A6-404B-964A-EFA562A29C8E}" type="pres">
      <dgm:prSet presAssocID="{95A60C52-75B8-4821-9166-7945380FE7C8}" presName="parentLeftMargin" presStyleLbl="node1" presStyleIdx="0" presStyleCnt="3"/>
      <dgm:spPr/>
      <dgm:t>
        <a:bodyPr/>
        <a:lstStyle/>
        <a:p>
          <a:endParaRPr lang="es-AR"/>
        </a:p>
      </dgm:t>
    </dgm:pt>
    <dgm:pt modelId="{805D55D3-4A7C-480C-AE83-B8E4C9FED764}" type="pres">
      <dgm:prSet presAssocID="{95A60C52-75B8-4821-9166-7945380FE7C8}" presName="parentText" presStyleLbl="node1" presStyleIdx="1" presStyleCnt="3" custScaleX="135393">
        <dgm:presLayoutVars>
          <dgm:chMax val="0"/>
          <dgm:bulletEnabled val="1"/>
        </dgm:presLayoutVars>
      </dgm:prSet>
      <dgm:spPr/>
      <dgm:t>
        <a:bodyPr/>
        <a:lstStyle/>
        <a:p>
          <a:endParaRPr lang="es-AR"/>
        </a:p>
      </dgm:t>
    </dgm:pt>
    <dgm:pt modelId="{B2C70C1E-18F4-4BC1-9386-641D3AB649D3}" type="pres">
      <dgm:prSet presAssocID="{95A60C52-75B8-4821-9166-7945380FE7C8}" presName="negativeSpace" presStyleCnt="0"/>
      <dgm:spPr/>
    </dgm:pt>
    <dgm:pt modelId="{036DE0A0-8DCF-4912-8CBA-8A892C51A71B}" type="pres">
      <dgm:prSet presAssocID="{95A60C52-75B8-4821-9166-7945380FE7C8}" presName="childText" presStyleLbl="conFgAcc1" presStyleIdx="1" presStyleCnt="3">
        <dgm:presLayoutVars>
          <dgm:bulletEnabled val="1"/>
        </dgm:presLayoutVars>
      </dgm:prSet>
      <dgm:spPr/>
    </dgm:pt>
    <dgm:pt modelId="{A88477E3-0772-49F5-9AAD-8DA42E85EBF4}" type="pres">
      <dgm:prSet presAssocID="{57131CB8-844B-4D5F-B7F3-878660B9F80E}" presName="spaceBetweenRectangles" presStyleCnt="0"/>
      <dgm:spPr/>
    </dgm:pt>
    <dgm:pt modelId="{28B7BF71-571D-4F7F-942B-E5D00EAC4447}" type="pres">
      <dgm:prSet presAssocID="{96A4E8E1-18CB-45D9-8FFB-E24182DFDF57}" presName="parentLin" presStyleCnt="0"/>
      <dgm:spPr/>
    </dgm:pt>
    <dgm:pt modelId="{6BFAB72A-B48A-4FE0-AA71-3347BC80C453}" type="pres">
      <dgm:prSet presAssocID="{96A4E8E1-18CB-45D9-8FFB-E24182DFDF57}" presName="parentLeftMargin" presStyleLbl="node1" presStyleIdx="1" presStyleCnt="3"/>
      <dgm:spPr/>
      <dgm:t>
        <a:bodyPr/>
        <a:lstStyle/>
        <a:p>
          <a:endParaRPr lang="es-AR"/>
        </a:p>
      </dgm:t>
    </dgm:pt>
    <dgm:pt modelId="{12F7C35F-BAA8-444A-B475-66E0B75671AA}" type="pres">
      <dgm:prSet presAssocID="{96A4E8E1-18CB-45D9-8FFB-E24182DFDF57}" presName="parentText" presStyleLbl="node1" presStyleIdx="2" presStyleCnt="3" custScaleX="136036">
        <dgm:presLayoutVars>
          <dgm:chMax val="0"/>
          <dgm:bulletEnabled val="1"/>
        </dgm:presLayoutVars>
      </dgm:prSet>
      <dgm:spPr/>
      <dgm:t>
        <a:bodyPr/>
        <a:lstStyle/>
        <a:p>
          <a:endParaRPr lang="es-AR"/>
        </a:p>
      </dgm:t>
    </dgm:pt>
    <dgm:pt modelId="{76FA449B-2572-4A89-BE3A-4C9E1CB2414D}" type="pres">
      <dgm:prSet presAssocID="{96A4E8E1-18CB-45D9-8FFB-E24182DFDF57}" presName="negativeSpace" presStyleCnt="0"/>
      <dgm:spPr/>
    </dgm:pt>
    <dgm:pt modelId="{498621E5-2940-46D3-8FE1-3D2EE7C22FDD}" type="pres">
      <dgm:prSet presAssocID="{96A4E8E1-18CB-45D9-8FFB-E24182DFDF57}" presName="childText" presStyleLbl="conFgAcc1" presStyleIdx="2" presStyleCnt="3">
        <dgm:presLayoutVars>
          <dgm:bulletEnabled val="1"/>
        </dgm:presLayoutVars>
      </dgm:prSet>
      <dgm:spPr/>
      <dgm:t>
        <a:bodyPr/>
        <a:lstStyle/>
        <a:p>
          <a:endParaRPr lang="es-AR"/>
        </a:p>
      </dgm:t>
    </dgm:pt>
  </dgm:ptLst>
  <dgm:cxnLst>
    <dgm:cxn modelId="{9EC27427-9B89-4B61-8A20-7D133464FEE0}" type="presOf" srcId="{BE246436-190B-C043-B624-2367FFD151E1}" destId="{AE5E0F38-F17C-2548-975F-7AA43CF5EFCC}" srcOrd="0" destOrd="0" presId="urn:microsoft.com/office/officeart/2005/8/layout/list1"/>
    <dgm:cxn modelId="{CCE083E9-FDFD-40AC-8FEA-64BFFB5D5152}" srcId="{BE246436-190B-C043-B624-2367FFD151E1}" destId="{96A4E8E1-18CB-45D9-8FFB-E24182DFDF57}" srcOrd="2" destOrd="0" parTransId="{41D3ECD6-C39B-4336-938A-471BAD29A718}" sibTransId="{8739AB32-E366-4346-B8EA-AC5292522C53}"/>
    <dgm:cxn modelId="{DA62DF5B-3F07-4CFF-8F11-D6541FFDE1C3}" type="presOf" srcId="{95A60C52-75B8-4821-9166-7945380FE7C8}" destId="{805D55D3-4A7C-480C-AE83-B8E4C9FED764}" srcOrd="1" destOrd="0" presId="urn:microsoft.com/office/officeart/2005/8/layout/list1"/>
    <dgm:cxn modelId="{B19BC2FB-E4AB-45D0-AAB8-C101C44019BA}" type="presOf" srcId="{96A4E8E1-18CB-45D9-8FFB-E24182DFDF57}" destId="{6BFAB72A-B48A-4FE0-AA71-3347BC80C453}" srcOrd="0" destOrd="0" presId="urn:microsoft.com/office/officeart/2005/8/layout/list1"/>
    <dgm:cxn modelId="{C6FD4177-EDC6-48BF-8FB4-FB5AC3594814}" srcId="{BE246436-190B-C043-B624-2367FFD151E1}" destId="{95A60C52-75B8-4821-9166-7945380FE7C8}" srcOrd="1" destOrd="0" parTransId="{405E12DF-5F7D-434B-974F-6FBADBD8801C}" sibTransId="{57131CB8-844B-4D5F-B7F3-878660B9F80E}"/>
    <dgm:cxn modelId="{6D5B8DFA-9D17-4DF7-9570-6921C0855E57}" type="presOf" srcId="{95A60C52-75B8-4821-9166-7945380FE7C8}" destId="{E2627E7A-D8A6-404B-964A-EFA562A29C8E}"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DFA9F324-9732-4180-B839-3742AC4DF7FF}" type="presOf" srcId="{53C38150-BFFA-964C-AB0F-91416B2E3117}" destId="{9514EDE9-45DB-A04D-93D4-CB8C956199C1}" srcOrd="1" destOrd="0" presId="urn:microsoft.com/office/officeart/2005/8/layout/list1"/>
    <dgm:cxn modelId="{4B26721B-BBC5-484C-9961-61656E1E3B5F}" type="presOf" srcId="{53C38150-BFFA-964C-AB0F-91416B2E3117}" destId="{7BFBB581-108E-624E-9A82-54FDCD3A7DF1}" srcOrd="0" destOrd="0" presId="urn:microsoft.com/office/officeart/2005/8/layout/list1"/>
    <dgm:cxn modelId="{4DF995D8-5CFE-4D3A-A9B6-1FF3117E1568}" type="presOf" srcId="{96A4E8E1-18CB-45D9-8FFB-E24182DFDF57}" destId="{12F7C35F-BAA8-444A-B475-66E0B75671AA}" srcOrd="1" destOrd="0" presId="urn:microsoft.com/office/officeart/2005/8/layout/list1"/>
    <dgm:cxn modelId="{F04055B8-675D-4D38-A661-889FA951BD82}" type="presParOf" srcId="{AE5E0F38-F17C-2548-975F-7AA43CF5EFCC}" destId="{8C139F1F-C693-FA4C-9C3F-82C925758D73}" srcOrd="0" destOrd="0" presId="urn:microsoft.com/office/officeart/2005/8/layout/list1"/>
    <dgm:cxn modelId="{F6D4B5F7-6C2C-4372-8693-E37C9B45A9CA}" type="presParOf" srcId="{8C139F1F-C693-FA4C-9C3F-82C925758D73}" destId="{7BFBB581-108E-624E-9A82-54FDCD3A7DF1}" srcOrd="0" destOrd="0" presId="urn:microsoft.com/office/officeart/2005/8/layout/list1"/>
    <dgm:cxn modelId="{06EA864F-CFCA-4DAE-8E68-20C4D37595F8}" type="presParOf" srcId="{8C139F1F-C693-FA4C-9C3F-82C925758D73}" destId="{9514EDE9-45DB-A04D-93D4-CB8C956199C1}" srcOrd="1" destOrd="0" presId="urn:microsoft.com/office/officeart/2005/8/layout/list1"/>
    <dgm:cxn modelId="{2CE0F28F-E222-40CF-A142-3705A132F827}" type="presParOf" srcId="{AE5E0F38-F17C-2548-975F-7AA43CF5EFCC}" destId="{4EF86513-B7E8-C84C-9614-4891A667CC98}" srcOrd="1" destOrd="0" presId="urn:microsoft.com/office/officeart/2005/8/layout/list1"/>
    <dgm:cxn modelId="{FAC9495F-1480-4BE5-8557-9C4002A8AC37}" type="presParOf" srcId="{AE5E0F38-F17C-2548-975F-7AA43CF5EFCC}" destId="{D15AFA3C-46C9-3E49-B115-304369B5D8C1}" srcOrd="2" destOrd="0" presId="urn:microsoft.com/office/officeart/2005/8/layout/list1"/>
    <dgm:cxn modelId="{89954AA9-7C6B-4E04-8D9B-2112A14DF62A}" type="presParOf" srcId="{AE5E0F38-F17C-2548-975F-7AA43CF5EFCC}" destId="{99718E86-112B-8045-A7C9-6BFF9E7A051F}" srcOrd="3" destOrd="0" presId="urn:microsoft.com/office/officeart/2005/8/layout/list1"/>
    <dgm:cxn modelId="{71281C06-77EF-496C-A21D-B49E97EA6EE8}" type="presParOf" srcId="{AE5E0F38-F17C-2548-975F-7AA43CF5EFCC}" destId="{E0D98674-C2BA-4A38-BC0B-C341F3CDD466}" srcOrd="4" destOrd="0" presId="urn:microsoft.com/office/officeart/2005/8/layout/list1"/>
    <dgm:cxn modelId="{826E2227-6D46-44AF-AC9C-18C91D53EAD7}" type="presParOf" srcId="{E0D98674-C2BA-4A38-BC0B-C341F3CDD466}" destId="{E2627E7A-D8A6-404B-964A-EFA562A29C8E}" srcOrd="0" destOrd="0" presId="urn:microsoft.com/office/officeart/2005/8/layout/list1"/>
    <dgm:cxn modelId="{F3B05E46-A3CD-48F1-883B-067EF3BEEAD3}" type="presParOf" srcId="{E0D98674-C2BA-4A38-BC0B-C341F3CDD466}" destId="{805D55D3-4A7C-480C-AE83-B8E4C9FED764}" srcOrd="1" destOrd="0" presId="urn:microsoft.com/office/officeart/2005/8/layout/list1"/>
    <dgm:cxn modelId="{0265D01C-F133-42DB-9404-9C802C3A3DDE}" type="presParOf" srcId="{AE5E0F38-F17C-2548-975F-7AA43CF5EFCC}" destId="{B2C70C1E-18F4-4BC1-9386-641D3AB649D3}" srcOrd="5" destOrd="0" presId="urn:microsoft.com/office/officeart/2005/8/layout/list1"/>
    <dgm:cxn modelId="{37D64596-B9CC-4A60-9E8E-20871028BC6E}" type="presParOf" srcId="{AE5E0F38-F17C-2548-975F-7AA43CF5EFCC}" destId="{036DE0A0-8DCF-4912-8CBA-8A892C51A71B}" srcOrd="6" destOrd="0" presId="urn:microsoft.com/office/officeart/2005/8/layout/list1"/>
    <dgm:cxn modelId="{8289D75E-28A1-45EB-9757-F3105265FF97}" type="presParOf" srcId="{AE5E0F38-F17C-2548-975F-7AA43CF5EFCC}" destId="{A88477E3-0772-49F5-9AAD-8DA42E85EBF4}" srcOrd="7" destOrd="0" presId="urn:microsoft.com/office/officeart/2005/8/layout/list1"/>
    <dgm:cxn modelId="{A72FCA5B-EA91-4E52-8F8D-3CCA086100F6}" type="presParOf" srcId="{AE5E0F38-F17C-2548-975F-7AA43CF5EFCC}" destId="{28B7BF71-571D-4F7F-942B-E5D00EAC4447}" srcOrd="8" destOrd="0" presId="urn:microsoft.com/office/officeart/2005/8/layout/list1"/>
    <dgm:cxn modelId="{58F66FA2-C6D5-4958-96B1-7763AFE623C6}" type="presParOf" srcId="{28B7BF71-571D-4F7F-942B-E5D00EAC4447}" destId="{6BFAB72A-B48A-4FE0-AA71-3347BC80C453}" srcOrd="0" destOrd="0" presId="urn:microsoft.com/office/officeart/2005/8/layout/list1"/>
    <dgm:cxn modelId="{F097D648-DC4C-4043-B44D-782DB4496571}" type="presParOf" srcId="{28B7BF71-571D-4F7F-942B-E5D00EAC4447}" destId="{12F7C35F-BAA8-444A-B475-66E0B75671AA}" srcOrd="1" destOrd="0" presId="urn:microsoft.com/office/officeart/2005/8/layout/list1"/>
    <dgm:cxn modelId="{4C199EE6-B148-42BC-8B04-6A26D0578E4A}" type="presParOf" srcId="{AE5E0F38-F17C-2548-975F-7AA43CF5EFCC}" destId="{76FA449B-2572-4A89-BE3A-4C9E1CB2414D}" srcOrd="9" destOrd="0" presId="urn:microsoft.com/office/officeart/2005/8/layout/list1"/>
    <dgm:cxn modelId="{FE249722-5AFE-475C-BD05-3F119CB54CB7}" type="presParOf" srcId="{AE5E0F38-F17C-2548-975F-7AA43CF5EFCC}" destId="{498621E5-2940-46D3-8FE1-3D2EE7C22FD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Game consoles (Xbox, Sony Playstation, Nintendo)</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E8A4BA6B-3B9E-4113-920F-2F87B8F2E7B5}">
      <dgm:prSet custT="1"/>
      <dgm:spPr/>
      <dgm:t>
        <a:bodyPr/>
        <a:lstStyle/>
        <a:p>
          <a:r>
            <a:rPr lang="en-US" altLang="zh-CN" sz="1800" smtClean="0">
              <a:solidFill>
                <a:schemeClr val="tx1"/>
              </a:solidFill>
              <a:ea typeface="宋体" pitchFamily="2" charset="-122"/>
              <a:cs typeface="Times New Roman" pitchFamily="18" charset="0"/>
            </a:rPr>
            <a:t>Large commercial aircraft manufacturing (Airbus and Boeing)</a:t>
          </a:r>
          <a:endParaRPr lang="en-US" altLang="zh-CN" sz="1800" dirty="0" smtClean="0">
            <a:solidFill>
              <a:schemeClr val="tx1"/>
            </a:solidFill>
            <a:ea typeface="宋体" pitchFamily="2" charset="-122"/>
            <a:cs typeface="Times New Roman" pitchFamily="18" charset="0"/>
          </a:endParaRPr>
        </a:p>
      </dgm:t>
    </dgm:pt>
    <dgm:pt modelId="{19B54C78-13A2-457C-AB1C-9CE555AB1BAA}" type="parTrans" cxnId="{21602439-0100-485F-9594-EF51EEE48045}">
      <dgm:prSet/>
      <dgm:spPr/>
      <dgm:t>
        <a:bodyPr/>
        <a:lstStyle/>
        <a:p>
          <a:endParaRPr lang="es-AR" sz="1800">
            <a:solidFill>
              <a:schemeClr val="tx1"/>
            </a:solidFill>
          </a:endParaRPr>
        </a:p>
      </dgm:t>
    </dgm:pt>
    <dgm:pt modelId="{B51FF829-2423-4CFA-A230-E8AAE7336B3B}" type="sibTrans" cxnId="{21602439-0100-485F-9594-EF51EEE48045}">
      <dgm:prSet/>
      <dgm:spPr/>
      <dgm:t>
        <a:bodyPr/>
        <a:lstStyle/>
        <a:p>
          <a:endParaRPr lang="es-AR" sz="1800">
            <a:solidFill>
              <a:schemeClr val="tx1"/>
            </a:solidFill>
          </a:endParaRPr>
        </a:p>
      </dgm:t>
    </dgm:pt>
    <dgm:pt modelId="{6EFE74CE-0128-429C-B3C8-012AB04AC4EA}">
      <dgm:prSet custT="1"/>
      <dgm:spPr/>
      <dgm:t>
        <a:bodyPr/>
        <a:lstStyle/>
        <a:p>
          <a:r>
            <a:rPr lang="en-US" altLang="zh-CN" sz="1800" smtClean="0">
              <a:solidFill>
                <a:schemeClr val="tx1"/>
              </a:solidFill>
              <a:ea typeface="宋体" pitchFamily="2" charset="-122"/>
              <a:cs typeface="Times New Roman" pitchFamily="18" charset="0"/>
            </a:rPr>
            <a:t>Mobile phone operators (Vodafone, T-Mobile, Orange, O2, ...) </a:t>
          </a:r>
          <a:endParaRPr lang="en-US" altLang="zh-CN" sz="1800" dirty="0" smtClean="0">
            <a:solidFill>
              <a:schemeClr val="tx1"/>
            </a:solidFill>
            <a:ea typeface="宋体" pitchFamily="2" charset="-122"/>
            <a:cs typeface="Times New Roman" pitchFamily="18" charset="0"/>
          </a:endParaRPr>
        </a:p>
      </dgm:t>
    </dgm:pt>
    <dgm:pt modelId="{10D75196-3013-4972-AD1F-7BEA2FA50E3C}" type="parTrans" cxnId="{4B1AADA7-1543-4787-BF8C-DC6902BB88CB}">
      <dgm:prSet/>
      <dgm:spPr/>
      <dgm:t>
        <a:bodyPr/>
        <a:lstStyle/>
        <a:p>
          <a:endParaRPr lang="es-AR" sz="1800">
            <a:solidFill>
              <a:schemeClr val="tx1"/>
            </a:solidFill>
          </a:endParaRPr>
        </a:p>
      </dgm:t>
    </dgm:pt>
    <dgm:pt modelId="{2D7E37BF-49E0-471D-8ADB-D9496CBEE71E}" type="sibTrans" cxnId="{4B1AADA7-1543-4787-BF8C-DC6902BB88CB}">
      <dgm:prSet/>
      <dgm:spPr/>
      <dgm:t>
        <a:bodyPr/>
        <a:lstStyle/>
        <a:p>
          <a:endParaRPr lang="es-AR" sz="1800">
            <a:solidFill>
              <a:schemeClr val="tx1"/>
            </a:solidFill>
          </a:endParaRPr>
        </a:p>
      </dgm:t>
    </dgm:pt>
    <dgm:pt modelId="{85AA24F0-34C6-4B49-923F-55D857E00BD0}">
      <dgm:prSet custT="1"/>
      <dgm:spPr/>
      <dgm:t>
        <a:bodyPr/>
        <a:lstStyle/>
        <a:p>
          <a:r>
            <a:rPr lang="en-US" altLang="zh-CN" sz="1800" smtClean="0">
              <a:solidFill>
                <a:schemeClr val="tx1"/>
              </a:solidFill>
              <a:ea typeface="宋体" pitchFamily="2" charset="-122"/>
              <a:cs typeface="Times New Roman" pitchFamily="18" charset="0"/>
            </a:rPr>
            <a:t>Supermarkets (Tesco, Sainsbury, …)</a:t>
          </a:r>
          <a:endParaRPr lang="en-US" altLang="zh-CN" sz="1800" dirty="0" smtClean="0">
            <a:solidFill>
              <a:schemeClr val="tx1"/>
            </a:solidFill>
            <a:ea typeface="宋体" pitchFamily="2" charset="-122"/>
            <a:cs typeface="Times New Roman" pitchFamily="18" charset="0"/>
          </a:endParaRPr>
        </a:p>
      </dgm:t>
    </dgm:pt>
    <dgm:pt modelId="{C2B8314C-8DDE-413D-8509-422312E15F8A}" type="parTrans" cxnId="{A40BBE93-F3BD-46A3-A9DD-6A1B4984AE31}">
      <dgm:prSet/>
      <dgm:spPr/>
      <dgm:t>
        <a:bodyPr/>
        <a:lstStyle/>
        <a:p>
          <a:endParaRPr lang="es-AR" sz="1800">
            <a:solidFill>
              <a:schemeClr val="tx1"/>
            </a:solidFill>
          </a:endParaRPr>
        </a:p>
      </dgm:t>
    </dgm:pt>
    <dgm:pt modelId="{3FF63718-F850-4BAA-A95E-6A21EB898DB1}" type="sibTrans" cxnId="{A40BBE93-F3BD-46A3-A9DD-6A1B4984AE31}">
      <dgm:prSet/>
      <dgm:spPr/>
      <dgm:t>
        <a:bodyPr/>
        <a:lstStyle/>
        <a:p>
          <a:endParaRPr lang="es-AR" sz="1800">
            <a:solidFill>
              <a:schemeClr val="tx1"/>
            </a:solidFill>
          </a:endParaRPr>
        </a:p>
      </dgm:t>
    </dgm:pt>
    <dgm:pt modelId="{80EAD9EF-82C1-417A-AAA9-73C0A86049D2}">
      <dgm:prSet custT="1"/>
      <dgm:spPr/>
      <dgm:t>
        <a:bodyPr/>
        <a:lstStyle/>
        <a:p>
          <a:r>
            <a:rPr lang="en-US" altLang="zh-CN" sz="1800" smtClean="0">
              <a:solidFill>
                <a:schemeClr val="tx1"/>
              </a:solidFill>
              <a:ea typeface="宋体" pitchFamily="2" charset="-122"/>
              <a:cs typeface="Times New Roman" pitchFamily="18" charset="0"/>
            </a:rPr>
            <a:t>Stock exchanges (NYSE/Euronext, LSE, Deutsche-Borse, …)</a:t>
          </a:r>
          <a:endParaRPr lang="en-US" altLang="zh-CN" sz="1800" dirty="0" smtClean="0">
            <a:solidFill>
              <a:schemeClr val="tx1"/>
            </a:solidFill>
            <a:ea typeface="宋体" pitchFamily="2" charset="-122"/>
            <a:cs typeface="Times New Roman" pitchFamily="18" charset="0"/>
          </a:endParaRPr>
        </a:p>
      </dgm:t>
    </dgm:pt>
    <dgm:pt modelId="{BFBFA7B3-DF74-41C9-ACE1-E56A126BDBD5}" type="parTrans" cxnId="{C9667EB7-B36B-43F6-9D8D-0EA5690202E2}">
      <dgm:prSet/>
      <dgm:spPr/>
      <dgm:t>
        <a:bodyPr/>
        <a:lstStyle/>
        <a:p>
          <a:endParaRPr lang="es-AR" sz="1800">
            <a:solidFill>
              <a:schemeClr val="tx1"/>
            </a:solidFill>
          </a:endParaRPr>
        </a:p>
      </dgm:t>
    </dgm:pt>
    <dgm:pt modelId="{49DC0E77-0D41-42B4-B91A-FCD9CC3DA405}" type="sibTrans" cxnId="{C9667EB7-B36B-43F6-9D8D-0EA5690202E2}">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5"/>
      <dgm:spPr/>
      <dgm:t>
        <a:bodyPr/>
        <a:lstStyle/>
        <a:p>
          <a:endParaRPr lang="en-US"/>
        </a:p>
      </dgm:t>
    </dgm:pt>
    <dgm:pt modelId="{9514EDE9-45DB-A04D-93D4-CB8C956199C1}" type="pres">
      <dgm:prSet presAssocID="{53C38150-BFFA-964C-AB0F-91416B2E3117}" presName="parentText" presStyleLbl="node1" presStyleIdx="0" presStyleCnt="5" custScaleX="135318" custScaleY="9230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5">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E552274F-163B-49EB-B9F1-6719AE170B6E}" type="pres">
      <dgm:prSet presAssocID="{E8A4BA6B-3B9E-4113-920F-2F87B8F2E7B5}" presName="parentLin" presStyleCnt="0"/>
      <dgm:spPr/>
    </dgm:pt>
    <dgm:pt modelId="{040898EA-ED6E-4B8E-B0EC-F91B6B860224}" type="pres">
      <dgm:prSet presAssocID="{E8A4BA6B-3B9E-4113-920F-2F87B8F2E7B5}" presName="parentLeftMargin" presStyleLbl="node1" presStyleIdx="0" presStyleCnt="5"/>
      <dgm:spPr/>
      <dgm:t>
        <a:bodyPr/>
        <a:lstStyle/>
        <a:p>
          <a:endParaRPr lang="es-AR"/>
        </a:p>
      </dgm:t>
    </dgm:pt>
    <dgm:pt modelId="{F18AE0FC-ECC0-41B6-8B5E-62744A2256B6}" type="pres">
      <dgm:prSet presAssocID="{E8A4BA6B-3B9E-4113-920F-2F87B8F2E7B5}" presName="parentText" presStyleLbl="node1" presStyleIdx="1" presStyleCnt="5" custScaleX="137967">
        <dgm:presLayoutVars>
          <dgm:chMax val="0"/>
          <dgm:bulletEnabled val="1"/>
        </dgm:presLayoutVars>
      </dgm:prSet>
      <dgm:spPr/>
      <dgm:t>
        <a:bodyPr/>
        <a:lstStyle/>
        <a:p>
          <a:endParaRPr lang="es-AR"/>
        </a:p>
      </dgm:t>
    </dgm:pt>
    <dgm:pt modelId="{F3156B47-C4E8-44DC-83EE-B579833E384D}" type="pres">
      <dgm:prSet presAssocID="{E8A4BA6B-3B9E-4113-920F-2F87B8F2E7B5}" presName="negativeSpace" presStyleCnt="0"/>
      <dgm:spPr/>
    </dgm:pt>
    <dgm:pt modelId="{0C8C93BD-AADD-4229-8FF2-7D386C3BBF12}" type="pres">
      <dgm:prSet presAssocID="{E8A4BA6B-3B9E-4113-920F-2F87B8F2E7B5}" presName="childText" presStyleLbl="conFgAcc1" presStyleIdx="1" presStyleCnt="5">
        <dgm:presLayoutVars>
          <dgm:bulletEnabled val="1"/>
        </dgm:presLayoutVars>
      </dgm:prSet>
      <dgm:spPr/>
    </dgm:pt>
    <dgm:pt modelId="{B3EF0D33-5EDE-4FB5-949E-5A8E728975C6}" type="pres">
      <dgm:prSet presAssocID="{B51FF829-2423-4CFA-A230-E8AAE7336B3B}" presName="spaceBetweenRectangles" presStyleCnt="0"/>
      <dgm:spPr/>
    </dgm:pt>
    <dgm:pt modelId="{E14A2571-8E49-4EAB-BEAC-EDA11C5C7200}" type="pres">
      <dgm:prSet presAssocID="{6EFE74CE-0128-429C-B3C8-012AB04AC4EA}" presName="parentLin" presStyleCnt="0"/>
      <dgm:spPr/>
    </dgm:pt>
    <dgm:pt modelId="{99212ED0-01D9-49CA-90E3-74124748826C}" type="pres">
      <dgm:prSet presAssocID="{6EFE74CE-0128-429C-B3C8-012AB04AC4EA}" presName="parentLeftMargin" presStyleLbl="node1" presStyleIdx="1" presStyleCnt="5"/>
      <dgm:spPr/>
      <dgm:t>
        <a:bodyPr/>
        <a:lstStyle/>
        <a:p>
          <a:endParaRPr lang="es-AR"/>
        </a:p>
      </dgm:t>
    </dgm:pt>
    <dgm:pt modelId="{B3E2B4A1-94E2-4120-87D6-5E9D3EF5440B}" type="pres">
      <dgm:prSet presAssocID="{6EFE74CE-0128-429C-B3C8-012AB04AC4EA}" presName="parentText" presStyleLbl="node1" presStyleIdx="2" presStyleCnt="5" custScaleX="135393">
        <dgm:presLayoutVars>
          <dgm:chMax val="0"/>
          <dgm:bulletEnabled val="1"/>
        </dgm:presLayoutVars>
      </dgm:prSet>
      <dgm:spPr/>
      <dgm:t>
        <a:bodyPr/>
        <a:lstStyle/>
        <a:p>
          <a:endParaRPr lang="es-AR"/>
        </a:p>
      </dgm:t>
    </dgm:pt>
    <dgm:pt modelId="{E211F022-2AAF-4848-9FF3-F132D88F649C}" type="pres">
      <dgm:prSet presAssocID="{6EFE74CE-0128-429C-B3C8-012AB04AC4EA}" presName="negativeSpace" presStyleCnt="0"/>
      <dgm:spPr/>
    </dgm:pt>
    <dgm:pt modelId="{3AA43397-7630-426D-8115-7B79D417E49A}" type="pres">
      <dgm:prSet presAssocID="{6EFE74CE-0128-429C-B3C8-012AB04AC4EA}" presName="childText" presStyleLbl="conFgAcc1" presStyleIdx="2" presStyleCnt="5">
        <dgm:presLayoutVars>
          <dgm:bulletEnabled val="1"/>
        </dgm:presLayoutVars>
      </dgm:prSet>
      <dgm:spPr/>
    </dgm:pt>
    <dgm:pt modelId="{D0E96FF4-866F-42DB-B43F-25D9D35B09F6}" type="pres">
      <dgm:prSet presAssocID="{2D7E37BF-49E0-471D-8ADB-D9496CBEE71E}" presName="spaceBetweenRectangles" presStyleCnt="0"/>
      <dgm:spPr/>
    </dgm:pt>
    <dgm:pt modelId="{7BD6DA73-E371-44D0-A87C-7C3B5DE79CB1}" type="pres">
      <dgm:prSet presAssocID="{85AA24F0-34C6-4B49-923F-55D857E00BD0}" presName="parentLin" presStyleCnt="0"/>
      <dgm:spPr/>
    </dgm:pt>
    <dgm:pt modelId="{B2D7109D-B69C-425E-92EB-404E4F9FE9B0}" type="pres">
      <dgm:prSet presAssocID="{85AA24F0-34C6-4B49-923F-55D857E00BD0}" presName="parentLeftMargin" presStyleLbl="node1" presStyleIdx="2" presStyleCnt="5"/>
      <dgm:spPr/>
      <dgm:t>
        <a:bodyPr/>
        <a:lstStyle/>
        <a:p>
          <a:endParaRPr lang="es-AR"/>
        </a:p>
      </dgm:t>
    </dgm:pt>
    <dgm:pt modelId="{A06DFDDF-BA0C-48EF-B66B-E6D665A19871}" type="pres">
      <dgm:prSet presAssocID="{85AA24F0-34C6-4B49-923F-55D857E00BD0}" presName="parentText" presStyleLbl="node1" presStyleIdx="3" presStyleCnt="5" custScaleX="135393">
        <dgm:presLayoutVars>
          <dgm:chMax val="0"/>
          <dgm:bulletEnabled val="1"/>
        </dgm:presLayoutVars>
      </dgm:prSet>
      <dgm:spPr/>
      <dgm:t>
        <a:bodyPr/>
        <a:lstStyle/>
        <a:p>
          <a:endParaRPr lang="es-AR"/>
        </a:p>
      </dgm:t>
    </dgm:pt>
    <dgm:pt modelId="{9C66C658-560E-4696-9FE9-1A77B2E3001F}" type="pres">
      <dgm:prSet presAssocID="{85AA24F0-34C6-4B49-923F-55D857E00BD0}" presName="negativeSpace" presStyleCnt="0"/>
      <dgm:spPr/>
    </dgm:pt>
    <dgm:pt modelId="{16F4B435-039A-4AC5-8711-195D68169445}" type="pres">
      <dgm:prSet presAssocID="{85AA24F0-34C6-4B49-923F-55D857E00BD0}" presName="childText" presStyleLbl="conFgAcc1" presStyleIdx="3" presStyleCnt="5">
        <dgm:presLayoutVars>
          <dgm:bulletEnabled val="1"/>
        </dgm:presLayoutVars>
      </dgm:prSet>
      <dgm:spPr/>
    </dgm:pt>
    <dgm:pt modelId="{176A4F4B-991C-44AE-A47D-C26D116D3D23}" type="pres">
      <dgm:prSet presAssocID="{3FF63718-F850-4BAA-A95E-6A21EB898DB1}" presName="spaceBetweenRectangles" presStyleCnt="0"/>
      <dgm:spPr/>
    </dgm:pt>
    <dgm:pt modelId="{EAAC0689-A280-4CA2-9ADC-23CC1E03B1CC}" type="pres">
      <dgm:prSet presAssocID="{80EAD9EF-82C1-417A-AAA9-73C0A86049D2}" presName="parentLin" presStyleCnt="0"/>
      <dgm:spPr/>
    </dgm:pt>
    <dgm:pt modelId="{A1B5C2AE-998E-4FDC-9FEE-58E411EC7784}" type="pres">
      <dgm:prSet presAssocID="{80EAD9EF-82C1-417A-AAA9-73C0A86049D2}" presName="parentLeftMargin" presStyleLbl="node1" presStyleIdx="3" presStyleCnt="5"/>
      <dgm:spPr/>
      <dgm:t>
        <a:bodyPr/>
        <a:lstStyle/>
        <a:p>
          <a:endParaRPr lang="es-AR"/>
        </a:p>
      </dgm:t>
    </dgm:pt>
    <dgm:pt modelId="{F7D374AF-FDDC-485A-A93A-49856C358651}" type="pres">
      <dgm:prSet presAssocID="{80EAD9EF-82C1-417A-AAA9-73C0A86049D2}" presName="parentText" presStyleLbl="node1" presStyleIdx="4" presStyleCnt="5" custScaleX="140541">
        <dgm:presLayoutVars>
          <dgm:chMax val="0"/>
          <dgm:bulletEnabled val="1"/>
        </dgm:presLayoutVars>
      </dgm:prSet>
      <dgm:spPr/>
      <dgm:t>
        <a:bodyPr/>
        <a:lstStyle/>
        <a:p>
          <a:endParaRPr lang="es-AR"/>
        </a:p>
      </dgm:t>
    </dgm:pt>
    <dgm:pt modelId="{823559F1-3DE5-42F7-ABE4-69841ABCCB78}" type="pres">
      <dgm:prSet presAssocID="{80EAD9EF-82C1-417A-AAA9-73C0A86049D2}" presName="negativeSpace" presStyleCnt="0"/>
      <dgm:spPr/>
    </dgm:pt>
    <dgm:pt modelId="{EBF96992-5FE3-4A6C-91E8-4EAD1A4ADF9A}" type="pres">
      <dgm:prSet presAssocID="{80EAD9EF-82C1-417A-AAA9-73C0A86049D2}" presName="childText" presStyleLbl="conFgAcc1" presStyleIdx="4" presStyleCnt="5">
        <dgm:presLayoutVars>
          <dgm:bulletEnabled val="1"/>
        </dgm:presLayoutVars>
      </dgm:prSet>
      <dgm:spPr/>
    </dgm:pt>
  </dgm:ptLst>
  <dgm:cxnLst>
    <dgm:cxn modelId="{69FC2298-33B9-4E2E-B004-7FE978D0C235}" type="presOf" srcId="{BE246436-190B-C043-B624-2367FFD151E1}" destId="{AE5E0F38-F17C-2548-975F-7AA43CF5EFCC}" srcOrd="0" destOrd="0" presId="urn:microsoft.com/office/officeart/2005/8/layout/list1"/>
    <dgm:cxn modelId="{53D73FF7-B39A-456D-A523-3AC84AC469C4}" type="presOf" srcId="{6EFE74CE-0128-429C-B3C8-012AB04AC4EA}" destId="{99212ED0-01D9-49CA-90E3-74124748826C}" srcOrd="0" destOrd="0" presId="urn:microsoft.com/office/officeart/2005/8/layout/list1"/>
    <dgm:cxn modelId="{8D5C175A-B4E5-4366-8B73-3637720032C5}" type="presOf" srcId="{53C38150-BFFA-964C-AB0F-91416B2E3117}" destId="{9514EDE9-45DB-A04D-93D4-CB8C956199C1}" srcOrd="1" destOrd="0" presId="urn:microsoft.com/office/officeart/2005/8/layout/list1"/>
    <dgm:cxn modelId="{C9667EB7-B36B-43F6-9D8D-0EA5690202E2}" srcId="{BE246436-190B-C043-B624-2367FFD151E1}" destId="{80EAD9EF-82C1-417A-AAA9-73C0A86049D2}" srcOrd="4" destOrd="0" parTransId="{BFBFA7B3-DF74-41C9-ACE1-E56A126BDBD5}" sibTransId="{49DC0E77-0D41-42B4-B91A-FCD9CC3DA405}"/>
    <dgm:cxn modelId="{C75A7410-94E1-4E3D-953E-4F47DB841E15}" type="presOf" srcId="{80EAD9EF-82C1-417A-AAA9-73C0A86049D2}" destId="{A1B5C2AE-998E-4FDC-9FEE-58E411EC7784}" srcOrd="0" destOrd="0" presId="urn:microsoft.com/office/officeart/2005/8/layout/list1"/>
    <dgm:cxn modelId="{21602439-0100-485F-9594-EF51EEE48045}" srcId="{BE246436-190B-C043-B624-2367FFD151E1}" destId="{E8A4BA6B-3B9E-4113-920F-2F87B8F2E7B5}" srcOrd="1" destOrd="0" parTransId="{19B54C78-13A2-457C-AB1C-9CE555AB1BAA}" sibTransId="{B51FF829-2423-4CFA-A230-E8AAE7336B3B}"/>
    <dgm:cxn modelId="{4B1AADA7-1543-4787-BF8C-DC6902BB88CB}" srcId="{BE246436-190B-C043-B624-2367FFD151E1}" destId="{6EFE74CE-0128-429C-B3C8-012AB04AC4EA}" srcOrd="2" destOrd="0" parTransId="{10D75196-3013-4972-AD1F-7BEA2FA50E3C}" sibTransId="{2D7E37BF-49E0-471D-8ADB-D9496CBEE71E}"/>
    <dgm:cxn modelId="{CA6399E2-54F2-9749-810B-EEAB40519520}" srcId="{BE246436-190B-C043-B624-2367FFD151E1}" destId="{53C38150-BFFA-964C-AB0F-91416B2E3117}" srcOrd="0" destOrd="0" parTransId="{D6AFCB33-5E67-6840-B6E6-683747C6C7E8}" sibTransId="{90C83909-0064-0247-B714-12E3EBE790B9}"/>
    <dgm:cxn modelId="{5097E34E-8F0B-428F-9E60-493D1477F108}" type="presOf" srcId="{6EFE74CE-0128-429C-B3C8-012AB04AC4EA}" destId="{B3E2B4A1-94E2-4120-87D6-5E9D3EF5440B}" srcOrd="1" destOrd="0" presId="urn:microsoft.com/office/officeart/2005/8/layout/list1"/>
    <dgm:cxn modelId="{09E25C0D-56C0-487D-8ABC-CC3FB2F8B24B}" type="presOf" srcId="{80EAD9EF-82C1-417A-AAA9-73C0A86049D2}" destId="{F7D374AF-FDDC-485A-A93A-49856C358651}" srcOrd="1" destOrd="0" presId="urn:microsoft.com/office/officeart/2005/8/layout/list1"/>
    <dgm:cxn modelId="{D770332A-7516-4E41-8F47-58E34AA0956B}" type="presOf" srcId="{E8A4BA6B-3B9E-4113-920F-2F87B8F2E7B5}" destId="{040898EA-ED6E-4B8E-B0EC-F91B6B860224}" srcOrd="0" destOrd="0" presId="urn:microsoft.com/office/officeart/2005/8/layout/list1"/>
    <dgm:cxn modelId="{25AB385D-0AA3-4BEA-B1D0-D9A4007CB666}" type="presOf" srcId="{E8A4BA6B-3B9E-4113-920F-2F87B8F2E7B5}" destId="{F18AE0FC-ECC0-41B6-8B5E-62744A2256B6}" srcOrd="1" destOrd="0" presId="urn:microsoft.com/office/officeart/2005/8/layout/list1"/>
    <dgm:cxn modelId="{46BCEF76-46FC-45FB-BE82-6122ED258B8A}" type="presOf" srcId="{85AA24F0-34C6-4B49-923F-55D857E00BD0}" destId="{B2D7109D-B69C-425E-92EB-404E4F9FE9B0}" srcOrd="0" destOrd="0" presId="urn:microsoft.com/office/officeart/2005/8/layout/list1"/>
    <dgm:cxn modelId="{987B62F0-CFC8-4400-999A-29EA645F7125}" type="presOf" srcId="{53C38150-BFFA-964C-AB0F-91416B2E3117}" destId="{7BFBB581-108E-624E-9A82-54FDCD3A7DF1}" srcOrd="0" destOrd="0" presId="urn:microsoft.com/office/officeart/2005/8/layout/list1"/>
    <dgm:cxn modelId="{A40BBE93-F3BD-46A3-A9DD-6A1B4984AE31}" srcId="{BE246436-190B-C043-B624-2367FFD151E1}" destId="{85AA24F0-34C6-4B49-923F-55D857E00BD0}" srcOrd="3" destOrd="0" parTransId="{C2B8314C-8DDE-413D-8509-422312E15F8A}" sibTransId="{3FF63718-F850-4BAA-A95E-6A21EB898DB1}"/>
    <dgm:cxn modelId="{8D9016C9-5931-49E7-BCD4-919D9D1E2148}" type="presOf" srcId="{85AA24F0-34C6-4B49-923F-55D857E00BD0}" destId="{A06DFDDF-BA0C-48EF-B66B-E6D665A19871}" srcOrd="1" destOrd="0" presId="urn:microsoft.com/office/officeart/2005/8/layout/list1"/>
    <dgm:cxn modelId="{079610F0-B679-418E-935D-90F0D5F272E8}" type="presParOf" srcId="{AE5E0F38-F17C-2548-975F-7AA43CF5EFCC}" destId="{8C139F1F-C693-FA4C-9C3F-82C925758D73}" srcOrd="0" destOrd="0" presId="urn:microsoft.com/office/officeart/2005/8/layout/list1"/>
    <dgm:cxn modelId="{91D711E2-9783-49D8-A4CC-D2835693D9D8}" type="presParOf" srcId="{8C139F1F-C693-FA4C-9C3F-82C925758D73}" destId="{7BFBB581-108E-624E-9A82-54FDCD3A7DF1}" srcOrd="0" destOrd="0" presId="urn:microsoft.com/office/officeart/2005/8/layout/list1"/>
    <dgm:cxn modelId="{A40A8D11-5B21-425D-A662-F962704F3AEF}" type="presParOf" srcId="{8C139F1F-C693-FA4C-9C3F-82C925758D73}" destId="{9514EDE9-45DB-A04D-93D4-CB8C956199C1}" srcOrd="1" destOrd="0" presId="urn:microsoft.com/office/officeart/2005/8/layout/list1"/>
    <dgm:cxn modelId="{4F0A8CF1-6198-4EB2-97F9-18A7E3046D2C}" type="presParOf" srcId="{AE5E0F38-F17C-2548-975F-7AA43CF5EFCC}" destId="{4EF86513-B7E8-C84C-9614-4891A667CC98}" srcOrd="1" destOrd="0" presId="urn:microsoft.com/office/officeart/2005/8/layout/list1"/>
    <dgm:cxn modelId="{19C3BF93-1694-4FB4-9E93-1F9EE4A66921}" type="presParOf" srcId="{AE5E0F38-F17C-2548-975F-7AA43CF5EFCC}" destId="{D15AFA3C-46C9-3E49-B115-304369B5D8C1}" srcOrd="2" destOrd="0" presId="urn:microsoft.com/office/officeart/2005/8/layout/list1"/>
    <dgm:cxn modelId="{1308CB29-109C-4BD8-9BBF-43F27DD04B77}" type="presParOf" srcId="{AE5E0F38-F17C-2548-975F-7AA43CF5EFCC}" destId="{99718E86-112B-8045-A7C9-6BFF9E7A051F}" srcOrd="3" destOrd="0" presId="urn:microsoft.com/office/officeart/2005/8/layout/list1"/>
    <dgm:cxn modelId="{78266290-FCB5-4482-B3C6-C9D9FE31CF2D}" type="presParOf" srcId="{AE5E0F38-F17C-2548-975F-7AA43CF5EFCC}" destId="{E552274F-163B-49EB-B9F1-6719AE170B6E}" srcOrd="4" destOrd="0" presId="urn:microsoft.com/office/officeart/2005/8/layout/list1"/>
    <dgm:cxn modelId="{4BB0A872-7E24-45A7-AA22-A3CE7ECC5EC3}" type="presParOf" srcId="{E552274F-163B-49EB-B9F1-6719AE170B6E}" destId="{040898EA-ED6E-4B8E-B0EC-F91B6B860224}" srcOrd="0" destOrd="0" presId="urn:microsoft.com/office/officeart/2005/8/layout/list1"/>
    <dgm:cxn modelId="{4DC4DAE3-EF99-4848-95B6-52F04686D674}" type="presParOf" srcId="{E552274F-163B-49EB-B9F1-6719AE170B6E}" destId="{F18AE0FC-ECC0-41B6-8B5E-62744A2256B6}" srcOrd="1" destOrd="0" presId="urn:microsoft.com/office/officeart/2005/8/layout/list1"/>
    <dgm:cxn modelId="{5B3E97EC-77AC-40BF-AA39-FEAFBDCD2D9B}" type="presParOf" srcId="{AE5E0F38-F17C-2548-975F-7AA43CF5EFCC}" destId="{F3156B47-C4E8-44DC-83EE-B579833E384D}" srcOrd="5" destOrd="0" presId="urn:microsoft.com/office/officeart/2005/8/layout/list1"/>
    <dgm:cxn modelId="{5004DC4C-71D2-45E7-8154-8A615CDAF347}" type="presParOf" srcId="{AE5E0F38-F17C-2548-975F-7AA43CF5EFCC}" destId="{0C8C93BD-AADD-4229-8FF2-7D386C3BBF12}" srcOrd="6" destOrd="0" presId="urn:microsoft.com/office/officeart/2005/8/layout/list1"/>
    <dgm:cxn modelId="{49B3815D-2E78-41AF-BB91-16517E193217}" type="presParOf" srcId="{AE5E0F38-F17C-2548-975F-7AA43CF5EFCC}" destId="{B3EF0D33-5EDE-4FB5-949E-5A8E728975C6}" srcOrd="7" destOrd="0" presId="urn:microsoft.com/office/officeart/2005/8/layout/list1"/>
    <dgm:cxn modelId="{86DC84C4-3E0F-40FD-A418-88913D8857B1}" type="presParOf" srcId="{AE5E0F38-F17C-2548-975F-7AA43CF5EFCC}" destId="{E14A2571-8E49-4EAB-BEAC-EDA11C5C7200}" srcOrd="8" destOrd="0" presId="urn:microsoft.com/office/officeart/2005/8/layout/list1"/>
    <dgm:cxn modelId="{C89B4EEB-B038-4873-8ECC-5EB9B0175B45}" type="presParOf" srcId="{E14A2571-8E49-4EAB-BEAC-EDA11C5C7200}" destId="{99212ED0-01D9-49CA-90E3-74124748826C}" srcOrd="0" destOrd="0" presId="urn:microsoft.com/office/officeart/2005/8/layout/list1"/>
    <dgm:cxn modelId="{D7C2A8CD-42A0-4E0D-80A8-D0BC4018C626}" type="presParOf" srcId="{E14A2571-8E49-4EAB-BEAC-EDA11C5C7200}" destId="{B3E2B4A1-94E2-4120-87D6-5E9D3EF5440B}" srcOrd="1" destOrd="0" presId="urn:microsoft.com/office/officeart/2005/8/layout/list1"/>
    <dgm:cxn modelId="{BC03EAFA-24AC-450F-B69F-FDB74C0BA753}" type="presParOf" srcId="{AE5E0F38-F17C-2548-975F-7AA43CF5EFCC}" destId="{E211F022-2AAF-4848-9FF3-F132D88F649C}" srcOrd="9" destOrd="0" presId="urn:microsoft.com/office/officeart/2005/8/layout/list1"/>
    <dgm:cxn modelId="{FB15C274-7AE5-4F97-87FB-E16F82C18B65}" type="presParOf" srcId="{AE5E0F38-F17C-2548-975F-7AA43CF5EFCC}" destId="{3AA43397-7630-426D-8115-7B79D417E49A}" srcOrd="10" destOrd="0" presId="urn:microsoft.com/office/officeart/2005/8/layout/list1"/>
    <dgm:cxn modelId="{99F6BEB8-F9C0-4894-8750-242594E08F51}" type="presParOf" srcId="{AE5E0F38-F17C-2548-975F-7AA43CF5EFCC}" destId="{D0E96FF4-866F-42DB-B43F-25D9D35B09F6}" srcOrd="11" destOrd="0" presId="urn:microsoft.com/office/officeart/2005/8/layout/list1"/>
    <dgm:cxn modelId="{DEBFFC29-60BA-4683-AB23-DF6BF34D8492}" type="presParOf" srcId="{AE5E0F38-F17C-2548-975F-7AA43CF5EFCC}" destId="{7BD6DA73-E371-44D0-A87C-7C3B5DE79CB1}" srcOrd="12" destOrd="0" presId="urn:microsoft.com/office/officeart/2005/8/layout/list1"/>
    <dgm:cxn modelId="{483E9B10-14DC-411F-8BEC-159658D5B8A2}" type="presParOf" srcId="{7BD6DA73-E371-44D0-A87C-7C3B5DE79CB1}" destId="{B2D7109D-B69C-425E-92EB-404E4F9FE9B0}" srcOrd="0" destOrd="0" presId="urn:microsoft.com/office/officeart/2005/8/layout/list1"/>
    <dgm:cxn modelId="{47299FE6-834B-4CCD-8F1A-87BD24B92732}" type="presParOf" srcId="{7BD6DA73-E371-44D0-A87C-7C3B5DE79CB1}" destId="{A06DFDDF-BA0C-48EF-B66B-E6D665A19871}" srcOrd="1" destOrd="0" presId="urn:microsoft.com/office/officeart/2005/8/layout/list1"/>
    <dgm:cxn modelId="{856AE2FF-DF9C-40C3-92AF-24F794E9E20D}" type="presParOf" srcId="{AE5E0F38-F17C-2548-975F-7AA43CF5EFCC}" destId="{9C66C658-560E-4696-9FE9-1A77B2E3001F}" srcOrd="13" destOrd="0" presId="urn:microsoft.com/office/officeart/2005/8/layout/list1"/>
    <dgm:cxn modelId="{B9B2EF66-42B9-4257-B8ED-403ECD9B864B}" type="presParOf" srcId="{AE5E0F38-F17C-2548-975F-7AA43CF5EFCC}" destId="{16F4B435-039A-4AC5-8711-195D68169445}" srcOrd="14" destOrd="0" presId="urn:microsoft.com/office/officeart/2005/8/layout/list1"/>
    <dgm:cxn modelId="{2C484417-DB1F-4307-9A78-ED206F29521B}" type="presParOf" srcId="{AE5E0F38-F17C-2548-975F-7AA43CF5EFCC}" destId="{176A4F4B-991C-44AE-A47D-C26D116D3D23}" srcOrd="15" destOrd="0" presId="urn:microsoft.com/office/officeart/2005/8/layout/list1"/>
    <dgm:cxn modelId="{D9B8A805-0331-474B-96CD-0746779957CB}" type="presParOf" srcId="{AE5E0F38-F17C-2548-975F-7AA43CF5EFCC}" destId="{EAAC0689-A280-4CA2-9ADC-23CC1E03B1CC}" srcOrd="16" destOrd="0" presId="urn:microsoft.com/office/officeart/2005/8/layout/list1"/>
    <dgm:cxn modelId="{6F517248-BA98-415D-89C0-0BFEE0C1559B}" type="presParOf" srcId="{EAAC0689-A280-4CA2-9ADC-23CC1E03B1CC}" destId="{A1B5C2AE-998E-4FDC-9FEE-58E411EC7784}" srcOrd="0" destOrd="0" presId="urn:microsoft.com/office/officeart/2005/8/layout/list1"/>
    <dgm:cxn modelId="{4258A128-7A6C-4468-9C8A-D25F1DF6F52D}" type="presParOf" srcId="{EAAC0689-A280-4CA2-9ADC-23CC1E03B1CC}" destId="{F7D374AF-FDDC-485A-A93A-49856C358651}" srcOrd="1" destOrd="0" presId="urn:microsoft.com/office/officeart/2005/8/layout/list1"/>
    <dgm:cxn modelId="{C8F222F1-85EB-40CC-B922-4DBA896C458B}" type="presParOf" srcId="{AE5E0F38-F17C-2548-975F-7AA43CF5EFCC}" destId="{823559F1-3DE5-42F7-ABE4-69841ABCCB78}" srcOrd="17" destOrd="0" presId="urn:microsoft.com/office/officeart/2005/8/layout/list1"/>
    <dgm:cxn modelId="{003389F5-C4DA-4FD5-BB0F-3A250CE1D5BD}" type="presParOf" srcId="{AE5E0F38-F17C-2548-975F-7AA43CF5EFCC}" destId="{EBF96992-5FE3-4A6C-91E8-4EAD1A4ADF9A}"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rPr>
            <a:t>Mergers—more likely lead to harm to consumers when industry will become more concentrated and farther from competition and closer to oligopoly</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7EEA580F-D9BB-4125-9763-CF93B00BC392}">
      <dgm:prSet custT="1"/>
      <dgm:spPr/>
      <dgm:t>
        <a:bodyPr/>
        <a:lstStyle/>
        <a:p>
          <a:r>
            <a:rPr lang="en-US" sz="1800" dirty="0" smtClean="0">
              <a:solidFill>
                <a:schemeClr val="tx1"/>
              </a:solidFill>
            </a:rPr>
            <a:t>Cartels—may  be easier to form cartels when there are fewer players to coordinate.</a:t>
          </a:r>
        </a:p>
      </dgm:t>
    </dgm:pt>
    <dgm:pt modelId="{224A00C8-AEBB-4101-8638-6DFFECF1561D}" type="parTrans" cxnId="{70FCE4DE-EF9D-4C53-B8E8-6C0ADE0A3170}">
      <dgm:prSet/>
      <dgm:spPr/>
      <dgm:t>
        <a:bodyPr/>
        <a:lstStyle/>
        <a:p>
          <a:endParaRPr lang="es-AR" sz="1800">
            <a:solidFill>
              <a:schemeClr val="tx1"/>
            </a:solidFill>
          </a:endParaRPr>
        </a:p>
      </dgm:t>
    </dgm:pt>
    <dgm:pt modelId="{987646BE-F3C5-45CB-8882-4568820F2FB4}" type="sibTrans" cxnId="{70FCE4DE-EF9D-4C53-B8E8-6C0ADE0A3170}">
      <dgm:prSet/>
      <dgm:spPr/>
      <dgm:t>
        <a:bodyPr/>
        <a:lstStyle/>
        <a:p>
          <a:endParaRPr lang="es-AR" sz="1800">
            <a:solidFill>
              <a:schemeClr val="tx1"/>
            </a:solidFill>
          </a:endParaRPr>
        </a:p>
      </dgm:t>
    </dgm:pt>
    <dgm:pt modelId="{DE019C98-0AE8-4023-9364-B813287C1373}">
      <dgm:prSet custT="1"/>
      <dgm:spPr/>
      <dgm:t>
        <a:bodyPr/>
        <a:lstStyle/>
        <a:p>
          <a:r>
            <a:rPr lang="en-US" sz="1800" dirty="0" smtClean="0">
              <a:solidFill>
                <a:schemeClr val="tx1"/>
              </a:solidFill>
            </a:rPr>
            <a:t>Abuse—greater ability to engage in strategic behavior targeted to rivals </a:t>
          </a:r>
          <a:r>
            <a:rPr lang="en-US" sz="1800" dirty="0" smtClean="0">
              <a:solidFill>
                <a:schemeClr val="tx1"/>
              </a:solidFill>
            </a:rPr>
            <a:t>when a </a:t>
          </a:r>
          <a:r>
            <a:rPr lang="en-US" sz="1800" dirty="0" smtClean="0">
              <a:solidFill>
                <a:schemeClr val="tx1"/>
              </a:solidFill>
            </a:rPr>
            <a:t>firm has more pricing ability.</a:t>
          </a:r>
        </a:p>
      </dgm:t>
    </dgm:pt>
    <dgm:pt modelId="{6B7DE117-1899-4F1E-9B4E-3305C1706A4B}" type="parTrans" cxnId="{CB11B236-F449-4115-A1C0-5EB07FABA5AD}">
      <dgm:prSet/>
      <dgm:spPr/>
      <dgm:t>
        <a:bodyPr/>
        <a:lstStyle/>
        <a:p>
          <a:endParaRPr lang="es-AR" sz="1800">
            <a:solidFill>
              <a:schemeClr val="tx1"/>
            </a:solidFill>
          </a:endParaRPr>
        </a:p>
      </dgm:t>
    </dgm:pt>
    <dgm:pt modelId="{7F612356-4B16-4947-9F83-6E069F4CB4F5}" type="sibTrans" cxnId="{CB11B236-F449-4115-A1C0-5EB07FABA5AD}">
      <dgm:prSet/>
      <dgm:spPr/>
      <dgm:t>
        <a:bodyPr/>
        <a:lstStyle/>
        <a:p>
          <a:endParaRPr lang="es-AR" sz="1800">
            <a:solidFill>
              <a:schemeClr val="tx1"/>
            </a:solidFill>
          </a:endParaRPr>
        </a:p>
      </dgm:t>
    </dgm:pt>
    <dgm:pt modelId="{CA5AFB85-9EB7-4C9E-8DD8-8BC1CCC975FA}">
      <dgm:prSet custT="1"/>
      <dgm:spPr/>
      <dgm:t>
        <a:bodyPr/>
        <a:lstStyle/>
        <a:p>
          <a:r>
            <a:rPr lang="en-US" sz="1800" dirty="0" smtClean="0">
              <a:solidFill>
                <a:schemeClr val="tx1"/>
              </a:solidFill>
            </a:rPr>
            <a:t>It is important that competition policy have tools that can help analyze issues </a:t>
          </a:r>
          <a:r>
            <a:rPr lang="en-US" dirty="0" smtClean="0">
              <a:solidFill>
                <a:schemeClr val="tx1"/>
              </a:solidFill>
            </a:rPr>
            <a:t>in these industries. </a:t>
          </a:r>
          <a:endParaRPr lang="en-US" sz="1800" dirty="0" smtClean="0">
            <a:solidFill>
              <a:schemeClr val="tx1"/>
            </a:solidFill>
          </a:endParaRPr>
        </a:p>
      </dgm:t>
    </dgm:pt>
    <dgm:pt modelId="{F33C266D-28D7-4B9A-9C7E-AAEA8C001C50}" type="parTrans" cxnId="{CED64D3D-6675-4EED-8F11-FE7B55013F30}">
      <dgm:prSet/>
      <dgm:spPr/>
      <dgm:t>
        <a:bodyPr/>
        <a:lstStyle/>
        <a:p>
          <a:endParaRPr lang="es-AR">
            <a:solidFill>
              <a:schemeClr val="tx1"/>
            </a:solidFill>
          </a:endParaRPr>
        </a:p>
      </dgm:t>
    </dgm:pt>
    <dgm:pt modelId="{A2AC3F57-C8E1-4B79-A373-BC2B2CDBFDCD}" type="sibTrans" cxnId="{CED64D3D-6675-4EED-8F11-FE7B55013F30}">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13803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DEA17E5A-1EB5-46F8-A511-0BFF2CA521CB}" type="pres">
      <dgm:prSet presAssocID="{7EEA580F-D9BB-4125-9763-CF93B00BC392}" presName="parentLin" presStyleCnt="0"/>
      <dgm:spPr/>
    </dgm:pt>
    <dgm:pt modelId="{F946871E-226A-4748-91BD-A0F7C99EA109}" type="pres">
      <dgm:prSet presAssocID="{7EEA580F-D9BB-4125-9763-CF93B00BC392}" presName="parentLeftMargin" presStyleLbl="node1" presStyleIdx="0" presStyleCnt="4"/>
      <dgm:spPr/>
      <dgm:t>
        <a:bodyPr/>
        <a:lstStyle/>
        <a:p>
          <a:endParaRPr lang="es-AR"/>
        </a:p>
      </dgm:t>
    </dgm:pt>
    <dgm:pt modelId="{9F395F94-2527-4F27-9D2B-1A75AF756E58}" type="pres">
      <dgm:prSet presAssocID="{7EEA580F-D9BB-4125-9763-CF93B00BC392}" presName="parentText" presStyleLbl="node1" presStyleIdx="1" presStyleCnt="4" custScaleX="135393">
        <dgm:presLayoutVars>
          <dgm:chMax val="0"/>
          <dgm:bulletEnabled val="1"/>
        </dgm:presLayoutVars>
      </dgm:prSet>
      <dgm:spPr/>
      <dgm:t>
        <a:bodyPr/>
        <a:lstStyle/>
        <a:p>
          <a:endParaRPr lang="es-AR"/>
        </a:p>
      </dgm:t>
    </dgm:pt>
    <dgm:pt modelId="{A7A996C0-E629-494A-BA58-67D127014624}" type="pres">
      <dgm:prSet presAssocID="{7EEA580F-D9BB-4125-9763-CF93B00BC392}" presName="negativeSpace" presStyleCnt="0"/>
      <dgm:spPr/>
    </dgm:pt>
    <dgm:pt modelId="{75CBB696-052B-4E22-8A67-58DE3F0036E5}" type="pres">
      <dgm:prSet presAssocID="{7EEA580F-D9BB-4125-9763-CF93B00BC392}" presName="childText" presStyleLbl="conFgAcc1" presStyleIdx="1" presStyleCnt="4">
        <dgm:presLayoutVars>
          <dgm:bulletEnabled val="1"/>
        </dgm:presLayoutVars>
      </dgm:prSet>
      <dgm:spPr/>
    </dgm:pt>
    <dgm:pt modelId="{2BD7FF4E-2612-4679-9BDB-1AF2A2131A11}" type="pres">
      <dgm:prSet presAssocID="{987646BE-F3C5-45CB-8882-4568820F2FB4}" presName="spaceBetweenRectangles" presStyleCnt="0"/>
      <dgm:spPr/>
    </dgm:pt>
    <dgm:pt modelId="{C772602C-08EE-45E7-82E4-D21ABCC0BF4C}" type="pres">
      <dgm:prSet presAssocID="{DE019C98-0AE8-4023-9364-B813287C1373}" presName="parentLin" presStyleCnt="0"/>
      <dgm:spPr/>
    </dgm:pt>
    <dgm:pt modelId="{AD8C2E63-286C-42FD-9E20-09EA2E3EC6B0}" type="pres">
      <dgm:prSet presAssocID="{DE019C98-0AE8-4023-9364-B813287C1373}" presName="parentLeftMargin" presStyleLbl="node1" presStyleIdx="1" presStyleCnt="4"/>
      <dgm:spPr/>
      <dgm:t>
        <a:bodyPr/>
        <a:lstStyle/>
        <a:p>
          <a:endParaRPr lang="es-AR"/>
        </a:p>
      </dgm:t>
    </dgm:pt>
    <dgm:pt modelId="{9A8DE743-4D6E-471D-822F-FE87F3508770}" type="pres">
      <dgm:prSet presAssocID="{DE019C98-0AE8-4023-9364-B813287C1373}" presName="parentText" presStyleLbl="node1" presStyleIdx="2" presStyleCnt="4" custScaleX="140541">
        <dgm:presLayoutVars>
          <dgm:chMax val="0"/>
          <dgm:bulletEnabled val="1"/>
        </dgm:presLayoutVars>
      </dgm:prSet>
      <dgm:spPr/>
      <dgm:t>
        <a:bodyPr/>
        <a:lstStyle/>
        <a:p>
          <a:endParaRPr lang="es-AR"/>
        </a:p>
      </dgm:t>
    </dgm:pt>
    <dgm:pt modelId="{1293CF66-39F0-4429-87A7-8AFD18046DEB}" type="pres">
      <dgm:prSet presAssocID="{DE019C98-0AE8-4023-9364-B813287C1373}" presName="negativeSpace" presStyleCnt="0"/>
      <dgm:spPr/>
    </dgm:pt>
    <dgm:pt modelId="{564126B7-6410-49B1-AEEE-8E8633B70246}" type="pres">
      <dgm:prSet presAssocID="{DE019C98-0AE8-4023-9364-B813287C1373}" presName="childText" presStyleLbl="conFgAcc1" presStyleIdx="2" presStyleCnt="4">
        <dgm:presLayoutVars>
          <dgm:bulletEnabled val="1"/>
        </dgm:presLayoutVars>
      </dgm:prSet>
      <dgm:spPr/>
    </dgm:pt>
    <dgm:pt modelId="{4128E8D3-96D6-418F-AC69-DF913E7F4BEA}" type="pres">
      <dgm:prSet presAssocID="{7F612356-4B16-4947-9F83-6E069F4CB4F5}" presName="spaceBetweenRectangles" presStyleCnt="0"/>
      <dgm:spPr/>
    </dgm:pt>
    <dgm:pt modelId="{EEAA2CB5-86DD-4F2C-B8CE-D3EEAEB3FD55}" type="pres">
      <dgm:prSet presAssocID="{CA5AFB85-9EB7-4C9E-8DD8-8BC1CCC975FA}" presName="parentLin" presStyleCnt="0"/>
      <dgm:spPr/>
    </dgm:pt>
    <dgm:pt modelId="{7DCA7520-3E5D-4161-A261-E9AE4C35213B}" type="pres">
      <dgm:prSet presAssocID="{CA5AFB85-9EB7-4C9E-8DD8-8BC1CCC975FA}" presName="parentLeftMargin" presStyleLbl="node1" presStyleIdx="2" presStyleCnt="4"/>
      <dgm:spPr/>
      <dgm:t>
        <a:bodyPr/>
        <a:lstStyle/>
        <a:p>
          <a:endParaRPr lang="es-AR"/>
        </a:p>
      </dgm:t>
    </dgm:pt>
    <dgm:pt modelId="{77AD0C2F-0C78-4649-8ACA-8D312713950C}" type="pres">
      <dgm:prSet presAssocID="{CA5AFB85-9EB7-4C9E-8DD8-8BC1CCC975FA}" presName="parentText" presStyleLbl="node1" presStyleIdx="3" presStyleCnt="4" custScaleX="137967">
        <dgm:presLayoutVars>
          <dgm:chMax val="0"/>
          <dgm:bulletEnabled val="1"/>
        </dgm:presLayoutVars>
      </dgm:prSet>
      <dgm:spPr/>
      <dgm:t>
        <a:bodyPr/>
        <a:lstStyle/>
        <a:p>
          <a:endParaRPr lang="es-AR"/>
        </a:p>
      </dgm:t>
    </dgm:pt>
    <dgm:pt modelId="{5FD6489F-6F7C-4FB3-9F96-0F94C6987EDB}" type="pres">
      <dgm:prSet presAssocID="{CA5AFB85-9EB7-4C9E-8DD8-8BC1CCC975FA}" presName="negativeSpace" presStyleCnt="0"/>
      <dgm:spPr/>
    </dgm:pt>
    <dgm:pt modelId="{5FAF54CD-0E0B-4327-ACFC-F7D9B79E8974}" type="pres">
      <dgm:prSet presAssocID="{CA5AFB85-9EB7-4C9E-8DD8-8BC1CCC975FA}" presName="childText" presStyleLbl="conFgAcc1" presStyleIdx="3" presStyleCnt="4">
        <dgm:presLayoutVars>
          <dgm:bulletEnabled val="1"/>
        </dgm:presLayoutVars>
      </dgm:prSet>
      <dgm:spPr/>
    </dgm:pt>
  </dgm:ptLst>
  <dgm:cxnLst>
    <dgm:cxn modelId="{70FCE4DE-EF9D-4C53-B8E8-6C0ADE0A3170}" srcId="{BE246436-190B-C043-B624-2367FFD151E1}" destId="{7EEA580F-D9BB-4125-9763-CF93B00BC392}" srcOrd="1" destOrd="0" parTransId="{224A00C8-AEBB-4101-8638-6DFFECF1561D}" sibTransId="{987646BE-F3C5-45CB-8882-4568820F2FB4}"/>
    <dgm:cxn modelId="{1D443F8B-084A-4028-BDB0-0FEBE3947859}" type="presOf" srcId="{CA5AFB85-9EB7-4C9E-8DD8-8BC1CCC975FA}" destId="{7DCA7520-3E5D-4161-A261-E9AE4C35213B}" srcOrd="0" destOrd="0" presId="urn:microsoft.com/office/officeart/2005/8/layout/list1"/>
    <dgm:cxn modelId="{6F144331-E09B-4029-AC5C-065768BBE817}" type="presOf" srcId="{DE019C98-0AE8-4023-9364-B813287C1373}" destId="{AD8C2E63-286C-42FD-9E20-09EA2E3EC6B0}" srcOrd="0" destOrd="0" presId="urn:microsoft.com/office/officeart/2005/8/layout/list1"/>
    <dgm:cxn modelId="{EC8BA683-6613-4E3A-AFBB-7E7C845BE4EE}" type="presOf" srcId="{53C38150-BFFA-964C-AB0F-91416B2E3117}" destId="{9514EDE9-45DB-A04D-93D4-CB8C956199C1}" srcOrd="1" destOrd="0" presId="urn:microsoft.com/office/officeart/2005/8/layout/list1"/>
    <dgm:cxn modelId="{CED64D3D-6675-4EED-8F11-FE7B55013F30}" srcId="{BE246436-190B-C043-B624-2367FFD151E1}" destId="{CA5AFB85-9EB7-4C9E-8DD8-8BC1CCC975FA}" srcOrd="3" destOrd="0" parTransId="{F33C266D-28D7-4B9A-9C7E-AAEA8C001C50}" sibTransId="{A2AC3F57-C8E1-4B79-A373-BC2B2CDBFDCD}"/>
    <dgm:cxn modelId="{59E50580-DD02-412B-9D61-E921820769AB}" type="presOf" srcId="{DE019C98-0AE8-4023-9364-B813287C1373}" destId="{9A8DE743-4D6E-471D-822F-FE87F3508770}" srcOrd="1" destOrd="0" presId="urn:microsoft.com/office/officeart/2005/8/layout/list1"/>
    <dgm:cxn modelId="{255185DD-87CA-42D4-8077-6580DA91DBF7}" type="presOf" srcId="{7EEA580F-D9BB-4125-9763-CF93B00BC392}" destId="{F946871E-226A-4748-91BD-A0F7C99EA109}" srcOrd="0" destOrd="0" presId="urn:microsoft.com/office/officeart/2005/8/layout/list1"/>
    <dgm:cxn modelId="{C8E8F74C-D77D-4BF1-BA63-B7BAD17243C1}" type="presOf" srcId="{7EEA580F-D9BB-4125-9763-CF93B00BC392}" destId="{9F395F94-2527-4F27-9D2B-1A75AF756E58}" srcOrd="1" destOrd="0" presId="urn:microsoft.com/office/officeart/2005/8/layout/list1"/>
    <dgm:cxn modelId="{59655C31-FD0D-4BFF-ADF5-77DC7BBBB86C}" type="presOf" srcId="{53C38150-BFFA-964C-AB0F-91416B2E3117}" destId="{7BFBB581-108E-624E-9A82-54FDCD3A7DF1}" srcOrd="0" destOrd="0" presId="urn:microsoft.com/office/officeart/2005/8/layout/list1"/>
    <dgm:cxn modelId="{4E1A4960-7752-466E-8CFF-20EA61EDEE7A}" type="presOf" srcId="{CA5AFB85-9EB7-4C9E-8DD8-8BC1CCC975FA}" destId="{77AD0C2F-0C78-4649-8ACA-8D312713950C}"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CB11B236-F449-4115-A1C0-5EB07FABA5AD}" srcId="{BE246436-190B-C043-B624-2367FFD151E1}" destId="{DE019C98-0AE8-4023-9364-B813287C1373}" srcOrd="2" destOrd="0" parTransId="{6B7DE117-1899-4F1E-9B4E-3305C1706A4B}" sibTransId="{7F612356-4B16-4947-9F83-6E069F4CB4F5}"/>
    <dgm:cxn modelId="{8C109F7B-D058-4B49-B072-BF46ED3FE58F}" type="presOf" srcId="{BE246436-190B-C043-B624-2367FFD151E1}" destId="{AE5E0F38-F17C-2548-975F-7AA43CF5EFCC}" srcOrd="0" destOrd="0" presId="urn:microsoft.com/office/officeart/2005/8/layout/list1"/>
    <dgm:cxn modelId="{ADF7D4DF-CA34-4032-A142-9B01D9246AA7}" type="presParOf" srcId="{AE5E0F38-F17C-2548-975F-7AA43CF5EFCC}" destId="{8C139F1F-C693-FA4C-9C3F-82C925758D73}" srcOrd="0" destOrd="0" presId="urn:microsoft.com/office/officeart/2005/8/layout/list1"/>
    <dgm:cxn modelId="{89CF49F0-047D-4316-B717-503D8235FFF7}" type="presParOf" srcId="{8C139F1F-C693-FA4C-9C3F-82C925758D73}" destId="{7BFBB581-108E-624E-9A82-54FDCD3A7DF1}" srcOrd="0" destOrd="0" presId="urn:microsoft.com/office/officeart/2005/8/layout/list1"/>
    <dgm:cxn modelId="{FA6B33E8-D481-466F-A32C-3AD48B534733}" type="presParOf" srcId="{8C139F1F-C693-FA4C-9C3F-82C925758D73}" destId="{9514EDE9-45DB-A04D-93D4-CB8C956199C1}" srcOrd="1" destOrd="0" presId="urn:microsoft.com/office/officeart/2005/8/layout/list1"/>
    <dgm:cxn modelId="{5F7B60B8-22D4-4B37-BB71-3F959A199E9D}" type="presParOf" srcId="{AE5E0F38-F17C-2548-975F-7AA43CF5EFCC}" destId="{4EF86513-B7E8-C84C-9614-4891A667CC98}" srcOrd="1" destOrd="0" presId="urn:microsoft.com/office/officeart/2005/8/layout/list1"/>
    <dgm:cxn modelId="{4DBC3C3E-A13A-4237-9CCE-E01A0ED0A5C9}" type="presParOf" srcId="{AE5E0F38-F17C-2548-975F-7AA43CF5EFCC}" destId="{D15AFA3C-46C9-3E49-B115-304369B5D8C1}" srcOrd="2" destOrd="0" presId="urn:microsoft.com/office/officeart/2005/8/layout/list1"/>
    <dgm:cxn modelId="{3F2BD6F1-7183-4759-9EBF-7205FE8E05A9}" type="presParOf" srcId="{AE5E0F38-F17C-2548-975F-7AA43CF5EFCC}" destId="{99718E86-112B-8045-A7C9-6BFF9E7A051F}" srcOrd="3" destOrd="0" presId="urn:microsoft.com/office/officeart/2005/8/layout/list1"/>
    <dgm:cxn modelId="{D2C12057-F57F-48F6-8FF2-67F409F439B2}" type="presParOf" srcId="{AE5E0F38-F17C-2548-975F-7AA43CF5EFCC}" destId="{DEA17E5A-1EB5-46F8-A511-0BFF2CA521CB}" srcOrd="4" destOrd="0" presId="urn:microsoft.com/office/officeart/2005/8/layout/list1"/>
    <dgm:cxn modelId="{228805F6-7D5E-44FC-9E64-E376500781E0}" type="presParOf" srcId="{DEA17E5A-1EB5-46F8-A511-0BFF2CA521CB}" destId="{F946871E-226A-4748-91BD-A0F7C99EA109}" srcOrd="0" destOrd="0" presId="urn:microsoft.com/office/officeart/2005/8/layout/list1"/>
    <dgm:cxn modelId="{59094237-A2FE-4451-9D41-BAF85C99668D}" type="presParOf" srcId="{DEA17E5A-1EB5-46F8-A511-0BFF2CA521CB}" destId="{9F395F94-2527-4F27-9D2B-1A75AF756E58}" srcOrd="1" destOrd="0" presId="urn:microsoft.com/office/officeart/2005/8/layout/list1"/>
    <dgm:cxn modelId="{5802B415-B79B-4C3C-AA38-D5F74D09FC33}" type="presParOf" srcId="{AE5E0F38-F17C-2548-975F-7AA43CF5EFCC}" destId="{A7A996C0-E629-494A-BA58-67D127014624}" srcOrd="5" destOrd="0" presId="urn:microsoft.com/office/officeart/2005/8/layout/list1"/>
    <dgm:cxn modelId="{33EAA85F-3973-4DF6-844F-8BDC9174B73C}" type="presParOf" srcId="{AE5E0F38-F17C-2548-975F-7AA43CF5EFCC}" destId="{75CBB696-052B-4E22-8A67-58DE3F0036E5}" srcOrd="6" destOrd="0" presId="urn:microsoft.com/office/officeart/2005/8/layout/list1"/>
    <dgm:cxn modelId="{642CA557-55BB-4A16-BD06-4F7335D0906E}" type="presParOf" srcId="{AE5E0F38-F17C-2548-975F-7AA43CF5EFCC}" destId="{2BD7FF4E-2612-4679-9BDB-1AF2A2131A11}" srcOrd="7" destOrd="0" presId="urn:microsoft.com/office/officeart/2005/8/layout/list1"/>
    <dgm:cxn modelId="{EC846D43-DA26-4B2F-810A-81E889DF81DC}" type="presParOf" srcId="{AE5E0F38-F17C-2548-975F-7AA43CF5EFCC}" destId="{C772602C-08EE-45E7-82E4-D21ABCC0BF4C}" srcOrd="8" destOrd="0" presId="urn:microsoft.com/office/officeart/2005/8/layout/list1"/>
    <dgm:cxn modelId="{16782932-ED89-4F54-A00B-81E6CEA03569}" type="presParOf" srcId="{C772602C-08EE-45E7-82E4-D21ABCC0BF4C}" destId="{AD8C2E63-286C-42FD-9E20-09EA2E3EC6B0}" srcOrd="0" destOrd="0" presId="urn:microsoft.com/office/officeart/2005/8/layout/list1"/>
    <dgm:cxn modelId="{C0E471AA-92F4-4105-B93D-255F1751E04C}" type="presParOf" srcId="{C772602C-08EE-45E7-82E4-D21ABCC0BF4C}" destId="{9A8DE743-4D6E-471D-822F-FE87F3508770}" srcOrd="1" destOrd="0" presId="urn:microsoft.com/office/officeart/2005/8/layout/list1"/>
    <dgm:cxn modelId="{353D10CD-1664-4862-B8B6-D2BA37EE9A1C}" type="presParOf" srcId="{AE5E0F38-F17C-2548-975F-7AA43CF5EFCC}" destId="{1293CF66-39F0-4429-87A7-8AFD18046DEB}" srcOrd="9" destOrd="0" presId="urn:microsoft.com/office/officeart/2005/8/layout/list1"/>
    <dgm:cxn modelId="{F9C307E9-D007-44F6-9162-B161DA0EFC83}" type="presParOf" srcId="{AE5E0F38-F17C-2548-975F-7AA43CF5EFCC}" destId="{564126B7-6410-49B1-AEEE-8E8633B70246}" srcOrd="10" destOrd="0" presId="urn:microsoft.com/office/officeart/2005/8/layout/list1"/>
    <dgm:cxn modelId="{45FDE809-5CFA-4815-8CC1-70634ADB52DD}" type="presParOf" srcId="{AE5E0F38-F17C-2548-975F-7AA43CF5EFCC}" destId="{4128E8D3-96D6-418F-AC69-DF913E7F4BEA}" srcOrd="11" destOrd="0" presId="urn:microsoft.com/office/officeart/2005/8/layout/list1"/>
    <dgm:cxn modelId="{38AD7101-F7B6-46F8-AF9E-5DFBF52A81F8}" type="presParOf" srcId="{AE5E0F38-F17C-2548-975F-7AA43CF5EFCC}" destId="{EEAA2CB5-86DD-4F2C-B8CE-D3EEAEB3FD55}" srcOrd="12" destOrd="0" presId="urn:microsoft.com/office/officeart/2005/8/layout/list1"/>
    <dgm:cxn modelId="{FEAA9151-8FF2-4F7B-A12D-F5E87973D8DF}" type="presParOf" srcId="{EEAA2CB5-86DD-4F2C-B8CE-D3EEAEB3FD55}" destId="{7DCA7520-3E5D-4161-A261-E9AE4C35213B}" srcOrd="0" destOrd="0" presId="urn:microsoft.com/office/officeart/2005/8/layout/list1"/>
    <dgm:cxn modelId="{3F30EAB3-5CB8-42EF-8FD4-295CB189BAFC}" type="presParOf" srcId="{EEAA2CB5-86DD-4F2C-B8CE-D3EEAEB3FD55}" destId="{77AD0C2F-0C78-4649-8ACA-8D312713950C}" srcOrd="1" destOrd="0" presId="urn:microsoft.com/office/officeart/2005/8/layout/list1"/>
    <dgm:cxn modelId="{B6707CF5-4964-4035-B0DE-7546AAC283AF}" type="presParOf" srcId="{AE5E0F38-F17C-2548-975F-7AA43CF5EFCC}" destId="{5FD6489F-6F7C-4FB3-9F96-0F94C6987EDB}" srcOrd="13" destOrd="0" presId="urn:microsoft.com/office/officeart/2005/8/layout/list1"/>
    <dgm:cxn modelId="{852F5ECF-AE27-4698-B101-1D051A33EBDA}" type="presParOf" srcId="{AE5E0F38-F17C-2548-975F-7AA43CF5EFCC}" destId="{5FAF54CD-0E0B-4327-ACFC-F7D9B79E8974}"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rPr>
            <a:t>Perfect </a:t>
          </a:r>
          <a:r>
            <a:rPr lang="en-US" sz="1800" dirty="0" smtClean="0">
              <a:solidFill>
                <a:schemeClr val="tx1"/>
              </a:solidFill>
            </a:rPr>
            <a:t>competition—assumes interactions </a:t>
          </a:r>
          <a:r>
            <a:rPr lang="en-US" sz="1800" dirty="0" smtClean="0">
              <a:solidFill>
                <a:schemeClr val="tx1"/>
              </a:solidFill>
            </a:rPr>
            <a:t>away because firms are too small to matter</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AE0662AF-F8B6-4E75-A6C1-6B2C248BDF4C}">
      <dgm:prSet custT="1"/>
      <dgm:spPr/>
      <dgm:t>
        <a:bodyPr/>
        <a:lstStyle/>
        <a:p>
          <a:r>
            <a:rPr lang="en-US" sz="1800" dirty="0" smtClean="0">
              <a:solidFill>
                <a:schemeClr val="tx1"/>
              </a:solidFill>
            </a:rPr>
            <a:t>Single-firm profit maximization models—monopoly and monopolistic competition—take demand as given including the price of substitutes.</a:t>
          </a:r>
        </a:p>
      </dgm:t>
    </dgm:pt>
    <dgm:pt modelId="{43160C08-4203-4EC7-82EB-C6F14188F6B6}" type="parTrans" cxnId="{29CEACF4-F56D-499E-B584-AD13D5E80D5F}">
      <dgm:prSet/>
      <dgm:spPr/>
      <dgm:t>
        <a:bodyPr/>
        <a:lstStyle/>
        <a:p>
          <a:endParaRPr lang="es-AR" sz="1800">
            <a:solidFill>
              <a:schemeClr val="tx1"/>
            </a:solidFill>
          </a:endParaRPr>
        </a:p>
      </dgm:t>
    </dgm:pt>
    <dgm:pt modelId="{8D28A578-C9EF-4E0A-AB67-59985AF66B49}" type="sibTrans" cxnId="{29CEACF4-F56D-499E-B584-AD13D5E80D5F}">
      <dgm:prSet/>
      <dgm:spPr/>
      <dgm:t>
        <a:bodyPr/>
        <a:lstStyle/>
        <a:p>
          <a:endParaRPr lang="es-AR" sz="1800">
            <a:solidFill>
              <a:schemeClr val="tx1"/>
            </a:solidFill>
          </a:endParaRPr>
        </a:p>
      </dgm:t>
    </dgm:pt>
    <dgm:pt modelId="{B28BF978-8D38-489F-A98C-30D52B640C07}">
      <dgm:prSet custT="1"/>
      <dgm:spPr/>
      <dgm:t>
        <a:bodyPr/>
        <a:lstStyle/>
        <a:p>
          <a:r>
            <a:rPr lang="en-US" sz="1800" dirty="0" smtClean="0">
              <a:solidFill>
                <a:schemeClr val="tx1"/>
              </a:solidFill>
            </a:rPr>
            <a:t>We need a theory </a:t>
          </a:r>
          <a:r>
            <a:rPr lang="en-US" sz="1800" dirty="0" smtClean="0">
              <a:solidFill>
                <a:schemeClr val="tx1"/>
              </a:solidFill>
            </a:rPr>
            <a:t>which takes interdependencies into account when there is a small number of firms.</a:t>
          </a:r>
        </a:p>
      </dgm:t>
    </dgm:pt>
    <dgm:pt modelId="{4E83AEA6-022B-462E-9AF2-2875419746AF}" type="parTrans" cxnId="{8F03E0D5-892B-4305-B104-BC861C172CE6}">
      <dgm:prSet/>
      <dgm:spPr/>
      <dgm:t>
        <a:bodyPr/>
        <a:lstStyle/>
        <a:p>
          <a:endParaRPr lang="es-AR" sz="1800">
            <a:solidFill>
              <a:schemeClr val="tx1"/>
            </a:solidFill>
          </a:endParaRPr>
        </a:p>
      </dgm:t>
    </dgm:pt>
    <dgm:pt modelId="{7AEBFC99-9BC7-45D2-B603-FB3D5609680C}" type="sibTrans" cxnId="{8F03E0D5-892B-4305-B104-BC861C172CE6}">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35318" custScaleY="9230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3DCE2216-38C7-43E8-B5AA-FAC9593338A1}" type="pres">
      <dgm:prSet presAssocID="{AE0662AF-F8B6-4E75-A6C1-6B2C248BDF4C}" presName="parentLin" presStyleCnt="0"/>
      <dgm:spPr/>
    </dgm:pt>
    <dgm:pt modelId="{2B3D530D-7E55-4A17-BBF9-109CFD17B1D5}" type="pres">
      <dgm:prSet presAssocID="{AE0662AF-F8B6-4E75-A6C1-6B2C248BDF4C}" presName="parentLeftMargin" presStyleLbl="node1" presStyleIdx="0" presStyleCnt="3"/>
      <dgm:spPr/>
      <dgm:t>
        <a:bodyPr/>
        <a:lstStyle/>
        <a:p>
          <a:endParaRPr lang="es-AR"/>
        </a:p>
      </dgm:t>
    </dgm:pt>
    <dgm:pt modelId="{0C91F3EA-E337-4D69-9F4A-2A3715ED07C4}" type="pres">
      <dgm:prSet presAssocID="{AE0662AF-F8B6-4E75-A6C1-6B2C248BDF4C}" presName="parentText" presStyleLbl="node1" presStyleIdx="1" presStyleCnt="3" custScaleX="135393">
        <dgm:presLayoutVars>
          <dgm:chMax val="0"/>
          <dgm:bulletEnabled val="1"/>
        </dgm:presLayoutVars>
      </dgm:prSet>
      <dgm:spPr/>
      <dgm:t>
        <a:bodyPr/>
        <a:lstStyle/>
        <a:p>
          <a:endParaRPr lang="es-AR"/>
        </a:p>
      </dgm:t>
    </dgm:pt>
    <dgm:pt modelId="{18EBD775-B1F3-414C-B21F-B54012AA85B5}" type="pres">
      <dgm:prSet presAssocID="{AE0662AF-F8B6-4E75-A6C1-6B2C248BDF4C}" presName="negativeSpace" presStyleCnt="0"/>
      <dgm:spPr/>
    </dgm:pt>
    <dgm:pt modelId="{6BF9148B-AB57-4B49-881C-A1A89F3DC9CA}" type="pres">
      <dgm:prSet presAssocID="{AE0662AF-F8B6-4E75-A6C1-6B2C248BDF4C}" presName="childText" presStyleLbl="conFgAcc1" presStyleIdx="1" presStyleCnt="3">
        <dgm:presLayoutVars>
          <dgm:bulletEnabled val="1"/>
        </dgm:presLayoutVars>
      </dgm:prSet>
      <dgm:spPr/>
    </dgm:pt>
    <dgm:pt modelId="{0DCA3FB2-4054-44F9-958D-A1AB59B9DAD1}" type="pres">
      <dgm:prSet presAssocID="{8D28A578-C9EF-4E0A-AB67-59985AF66B49}" presName="spaceBetweenRectangles" presStyleCnt="0"/>
      <dgm:spPr/>
    </dgm:pt>
    <dgm:pt modelId="{C30E5544-ABCE-4E1B-9268-B184E2CCFBB1}" type="pres">
      <dgm:prSet presAssocID="{B28BF978-8D38-489F-A98C-30D52B640C07}" presName="parentLin" presStyleCnt="0"/>
      <dgm:spPr/>
    </dgm:pt>
    <dgm:pt modelId="{D3B75912-EFA3-42E6-9AA2-53F883DA650D}" type="pres">
      <dgm:prSet presAssocID="{B28BF978-8D38-489F-A98C-30D52B640C07}" presName="parentLeftMargin" presStyleLbl="node1" presStyleIdx="1" presStyleCnt="3"/>
      <dgm:spPr/>
      <dgm:t>
        <a:bodyPr/>
        <a:lstStyle/>
        <a:p>
          <a:endParaRPr lang="es-AR"/>
        </a:p>
      </dgm:t>
    </dgm:pt>
    <dgm:pt modelId="{8ECF5860-F4DA-48F0-80BA-D5E3A24ED0E7}" type="pres">
      <dgm:prSet presAssocID="{B28BF978-8D38-489F-A98C-30D52B640C07}" presName="parentText" presStyleLbl="node1" presStyleIdx="2" presStyleCnt="3" custScaleX="135393">
        <dgm:presLayoutVars>
          <dgm:chMax val="0"/>
          <dgm:bulletEnabled val="1"/>
        </dgm:presLayoutVars>
      </dgm:prSet>
      <dgm:spPr/>
      <dgm:t>
        <a:bodyPr/>
        <a:lstStyle/>
        <a:p>
          <a:endParaRPr lang="es-AR"/>
        </a:p>
      </dgm:t>
    </dgm:pt>
    <dgm:pt modelId="{B33972DF-8A2E-4010-8923-7846E81EF01C}" type="pres">
      <dgm:prSet presAssocID="{B28BF978-8D38-489F-A98C-30D52B640C07}" presName="negativeSpace" presStyleCnt="0"/>
      <dgm:spPr/>
    </dgm:pt>
    <dgm:pt modelId="{2C0AFE46-7019-4A8A-9A0C-E1AF11F718CD}" type="pres">
      <dgm:prSet presAssocID="{B28BF978-8D38-489F-A98C-30D52B640C07}" presName="childText" presStyleLbl="conFgAcc1" presStyleIdx="2" presStyleCnt="3">
        <dgm:presLayoutVars>
          <dgm:bulletEnabled val="1"/>
        </dgm:presLayoutVars>
      </dgm:prSet>
      <dgm:spPr/>
    </dgm:pt>
  </dgm:ptLst>
  <dgm:cxnLst>
    <dgm:cxn modelId="{66E779B1-C22E-49E6-ABBD-16D15A616A73}" type="presOf" srcId="{AE0662AF-F8B6-4E75-A6C1-6B2C248BDF4C}" destId="{0C91F3EA-E337-4D69-9F4A-2A3715ED07C4}" srcOrd="1" destOrd="0" presId="urn:microsoft.com/office/officeart/2005/8/layout/list1"/>
    <dgm:cxn modelId="{A49922D7-0DCA-43DA-9E14-46F65929782C}" type="presOf" srcId="{B28BF978-8D38-489F-A98C-30D52B640C07}" destId="{8ECF5860-F4DA-48F0-80BA-D5E3A24ED0E7}" srcOrd="1" destOrd="0" presId="urn:microsoft.com/office/officeart/2005/8/layout/list1"/>
    <dgm:cxn modelId="{8F03E0D5-892B-4305-B104-BC861C172CE6}" srcId="{BE246436-190B-C043-B624-2367FFD151E1}" destId="{B28BF978-8D38-489F-A98C-30D52B640C07}" srcOrd="2" destOrd="0" parTransId="{4E83AEA6-022B-462E-9AF2-2875419746AF}" sibTransId="{7AEBFC99-9BC7-45D2-B603-FB3D5609680C}"/>
    <dgm:cxn modelId="{29CEACF4-F56D-499E-B584-AD13D5E80D5F}" srcId="{BE246436-190B-C043-B624-2367FFD151E1}" destId="{AE0662AF-F8B6-4E75-A6C1-6B2C248BDF4C}" srcOrd="1" destOrd="0" parTransId="{43160C08-4203-4EC7-82EB-C6F14188F6B6}" sibTransId="{8D28A578-C9EF-4E0A-AB67-59985AF66B49}"/>
    <dgm:cxn modelId="{F950B56C-194C-4655-AC4A-6E161B644DD8}" type="presOf" srcId="{53C38150-BFFA-964C-AB0F-91416B2E3117}" destId="{9514EDE9-45DB-A04D-93D4-CB8C956199C1}" srcOrd="1" destOrd="0" presId="urn:microsoft.com/office/officeart/2005/8/layout/list1"/>
    <dgm:cxn modelId="{6EF4552D-3198-4589-814E-89C860B188AE}" type="presOf" srcId="{B28BF978-8D38-489F-A98C-30D52B640C07}" destId="{D3B75912-EFA3-42E6-9AA2-53F883DA650D}" srcOrd="0" destOrd="0" presId="urn:microsoft.com/office/officeart/2005/8/layout/list1"/>
    <dgm:cxn modelId="{8D8BC249-60E9-49EC-9CC6-C12FB74C311E}" type="presOf" srcId="{AE0662AF-F8B6-4E75-A6C1-6B2C248BDF4C}" destId="{2B3D530D-7E55-4A17-BBF9-109CFD17B1D5}" srcOrd="0" destOrd="0" presId="urn:microsoft.com/office/officeart/2005/8/layout/list1"/>
    <dgm:cxn modelId="{A8A56100-45C8-425C-97BB-CDE3855B76B9}" type="presOf" srcId="{53C38150-BFFA-964C-AB0F-91416B2E3117}" destId="{7BFBB581-108E-624E-9A82-54FDCD3A7DF1}"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23B71A19-7497-4F2E-B602-6E676EAFA551}" type="presOf" srcId="{BE246436-190B-C043-B624-2367FFD151E1}" destId="{AE5E0F38-F17C-2548-975F-7AA43CF5EFCC}" srcOrd="0" destOrd="0" presId="urn:microsoft.com/office/officeart/2005/8/layout/list1"/>
    <dgm:cxn modelId="{05944822-BF44-449A-AD5A-8BEFA24C9039}" type="presParOf" srcId="{AE5E0F38-F17C-2548-975F-7AA43CF5EFCC}" destId="{8C139F1F-C693-FA4C-9C3F-82C925758D73}" srcOrd="0" destOrd="0" presId="urn:microsoft.com/office/officeart/2005/8/layout/list1"/>
    <dgm:cxn modelId="{6AD7EB7B-C54B-4113-B9E0-9C2773ACC71D}" type="presParOf" srcId="{8C139F1F-C693-FA4C-9C3F-82C925758D73}" destId="{7BFBB581-108E-624E-9A82-54FDCD3A7DF1}" srcOrd="0" destOrd="0" presId="urn:microsoft.com/office/officeart/2005/8/layout/list1"/>
    <dgm:cxn modelId="{F184261E-584E-4399-A17E-DED47748F2D8}" type="presParOf" srcId="{8C139F1F-C693-FA4C-9C3F-82C925758D73}" destId="{9514EDE9-45DB-A04D-93D4-CB8C956199C1}" srcOrd="1" destOrd="0" presId="urn:microsoft.com/office/officeart/2005/8/layout/list1"/>
    <dgm:cxn modelId="{849068C1-FEFE-4456-8F77-863E0F209697}" type="presParOf" srcId="{AE5E0F38-F17C-2548-975F-7AA43CF5EFCC}" destId="{4EF86513-B7E8-C84C-9614-4891A667CC98}" srcOrd="1" destOrd="0" presId="urn:microsoft.com/office/officeart/2005/8/layout/list1"/>
    <dgm:cxn modelId="{A54C27A2-CADB-4B39-B55B-443FC5AA7B97}" type="presParOf" srcId="{AE5E0F38-F17C-2548-975F-7AA43CF5EFCC}" destId="{D15AFA3C-46C9-3E49-B115-304369B5D8C1}" srcOrd="2" destOrd="0" presId="urn:microsoft.com/office/officeart/2005/8/layout/list1"/>
    <dgm:cxn modelId="{99D58564-1FB9-4841-8607-EBE3BD83882F}" type="presParOf" srcId="{AE5E0F38-F17C-2548-975F-7AA43CF5EFCC}" destId="{99718E86-112B-8045-A7C9-6BFF9E7A051F}" srcOrd="3" destOrd="0" presId="urn:microsoft.com/office/officeart/2005/8/layout/list1"/>
    <dgm:cxn modelId="{0A51BBE1-A6CC-45DC-AEE2-EA9D225B723A}" type="presParOf" srcId="{AE5E0F38-F17C-2548-975F-7AA43CF5EFCC}" destId="{3DCE2216-38C7-43E8-B5AA-FAC9593338A1}" srcOrd="4" destOrd="0" presId="urn:microsoft.com/office/officeart/2005/8/layout/list1"/>
    <dgm:cxn modelId="{AF2435C3-0072-46C2-9E49-75B2D2E14E0F}" type="presParOf" srcId="{3DCE2216-38C7-43E8-B5AA-FAC9593338A1}" destId="{2B3D530D-7E55-4A17-BBF9-109CFD17B1D5}" srcOrd="0" destOrd="0" presId="urn:microsoft.com/office/officeart/2005/8/layout/list1"/>
    <dgm:cxn modelId="{A0F41E08-9C9B-47FE-A21D-FAA98940EBA7}" type="presParOf" srcId="{3DCE2216-38C7-43E8-B5AA-FAC9593338A1}" destId="{0C91F3EA-E337-4D69-9F4A-2A3715ED07C4}" srcOrd="1" destOrd="0" presId="urn:microsoft.com/office/officeart/2005/8/layout/list1"/>
    <dgm:cxn modelId="{A9A0DE9C-C704-4535-A28A-54427164E907}" type="presParOf" srcId="{AE5E0F38-F17C-2548-975F-7AA43CF5EFCC}" destId="{18EBD775-B1F3-414C-B21F-B54012AA85B5}" srcOrd="5" destOrd="0" presId="urn:microsoft.com/office/officeart/2005/8/layout/list1"/>
    <dgm:cxn modelId="{6DA64052-1CBB-4BC9-838C-8DABEF97C469}" type="presParOf" srcId="{AE5E0F38-F17C-2548-975F-7AA43CF5EFCC}" destId="{6BF9148B-AB57-4B49-881C-A1A89F3DC9CA}" srcOrd="6" destOrd="0" presId="urn:microsoft.com/office/officeart/2005/8/layout/list1"/>
    <dgm:cxn modelId="{9E573088-9F43-4661-A95B-FC28892E68CA}" type="presParOf" srcId="{AE5E0F38-F17C-2548-975F-7AA43CF5EFCC}" destId="{0DCA3FB2-4054-44F9-958D-A1AB59B9DAD1}" srcOrd="7" destOrd="0" presId="urn:microsoft.com/office/officeart/2005/8/layout/list1"/>
    <dgm:cxn modelId="{A26A375E-4BF1-4905-95B6-2B93A2DFA24F}" type="presParOf" srcId="{AE5E0F38-F17C-2548-975F-7AA43CF5EFCC}" destId="{C30E5544-ABCE-4E1B-9268-B184E2CCFBB1}" srcOrd="8" destOrd="0" presId="urn:microsoft.com/office/officeart/2005/8/layout/list1"/>
    <dgm:cxn modelId="{EBF2494C-8D52-4410-AC6A-8872C23F35B3}" type="presParOf" srcId="{C30E5544-ABCE-4E1B-9268-B184E2CCFBB1}" destId="{D3B75912-EFA3-42E6-9AA2-53F883DA650D}" srcOrd="0" destOrd="0" presId="urn:microsoft.com/office/officeart/2005/8/layout/list1"/>
    <dgm:cxn modelId="{8999702D-11D3-4B99-84CD-BC3C44D5EF1B}" type="presParOf" srcId="{C30E5544-ABCE-4E1B-9268-B184E2CCFBB1}" destId="{8ECF5860-F4DA-48F0-80BA-D5E3A24ED0E7}" srcOrd="1" destOrd="0" presId="urn:microsoft.com/office/officeart/2005/8/layout/list1"/>
    <dgm:cxn modelId="{E4338294-9AB6-4DE9-A493-B9306149B18A}" type="presParOf" srcId="{AE5E0F38-F17C-2548-975F-7AA43CF5EFCC}" destId="{B33972DF-8A2E-4010-8923-7846E81EF01C}" srcOrd="9" destOrd="0" presId="urn:microsoft.com/office/officeart/2005/8/layout/list1"/>
    <dgm:cxn modelId="{D9527E9C-A26D-486C-A777-79A012A3E2DF}" type="presParOf" srcId="{AE5E0F38-F17C-2548-975F-7AA43CF5EFCC}" destId="{2C0AFE46-7019-4A8A-9A0C-E1AF11F718C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rPr>
            <a:t>Why don’t you bump into people traveling in the opposite </a:t>
          </a:r>
          <a:r>
            <a:rPr lang="en-US" sz="1800" dirty="0" smtClean="0">
              <a:solidFill>
                <a:schemeClr val="tx1"/>
              </a:solidFill>
            </a:rPr>
            <a:t>direction when </a:t>
          </a:r>
          <a:r>
            <a:rPr lang="en-US" sz="1800" dirty="0" smtClean="0">
              <a:solidFill>
                <a:schemeClr val="tx1"/>
              </a:solidFill>
            </a:rPr>
            <a:t>you walk down the sidewalk?</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09651541-7F90-49E5-B44E-3B028011D7DB}">
      <dgm:prSet custT="1"/>
      <dgm:spPr/>
      <dgm:t>
        <a:bodyPr/>
        <a:lstStyle/>
        <a:p>
          <a:r>
            <a:rPr lang="en-US" sz="1800" dirty="0" smtClean="0">
              <a:solidFill>
                <a:schemeClr val="tx1"/>
              </a:solidFill>
            </a:rPr>
            <a:t>You and a friend agree to meet in Paris but don’t have any way to communicate because of global meltdown of the internet and phones and haven’t agreed where. Will you meet and where?</a:t>
          </a:r>
        </a:p>
      </dgm:t>
    </dgm:pt>
    <dgm:pt modelId="{7369AB35-4C15-4687-A0C5-951ACB9DA4D0}" type="parTrans" cxnId="{B703F36E-FB74-44B0-8407-97EB86B62C84}">
      <dgm:prSet/>
      <dgm:spPr/>
      <dgm:t>
        <a:bodyPr/>
        <a:lstStyle/>
        <a:p>
          <a:endParaRPr lang="es-AR" sz="1800">
            <a:solidFill>
              <a:schemeClr val="tx1"/>
            </a:solidFill>
          </a:endParaRPr>
        </a:p>
      </dgm:t>
    </dgm:pt>
    <dgm:pt modelId="{BCE89126-F8C9-4DCA-A31F-4206E05E6524}" type="sibTrans" cxnId="{B703F36E-FB74-44B0-8407-97EB86B62C84}">
      <dgm:prSet/>
      <dgm:spPr/>
      <dgm:t>
        <a:bodyPr/>
        <a:lstStyle/>
        <a:p>
          <a:endParaRPr lang="es-AR" sz="1800">
            <a:solidFill>
              <a:schemeClr val="tx1"/>
            </a:solidFill>
          </a:endParaRPr>
        </a:p>
      </dgm:t>
    </dgm:pt>
    <dgm:pt modelId="{D6CEC029-A2F9-4CAC-AC46-AD54BB163C4F}">
      <dgm:prSet custT="1"/>
      <dgm:spPr/>
      <dgm:t>
        <a:bodyPr/>
        <a:lstStyle/>
        <a:p>
          <a:r>
            <a:rPr lang="en-US" sz="1800" dirty="0" err="1" smtClean="0">
              <a:solidFill>
                <a:schemeClr val="tx1"/>
              </a:solidFill>
            </a:rPr>
            <a:t>EasyJet</a:t>
          </a:r>
          <a:r>
            <a:rPr lang="en-US" sz="1800" dirty="0" smtClean="0">
              <a:solidFill>
                <a:schemeClr val="tx1"/>
              </a:solidFill>
            </a:rPr>
            <a:t> can make more profits through a fare decrease but only if British Air doesn’t follow on competing routes. Should it decrease fares?</a:t>
          </a:r>
        </a:p>
      </dgm:t>
    </dgm:pt>
    <dgm:pt modelId="{FE384B2F-6E43-4B33-A416-18A4B8536DA1}" type="parTrans" cxnId="{B546751D-AF63-4255-AF2F-C797377B83BB}">
      <dgm:prSet/>
      <dgm:spPr/>
      <dgm:t>
        <a:bodyPr/>
        <a:lstStyle/>
        <a:p>
          <a:endParaRPr lang="es-AR" sz="1800">
            <a:solidFill>
              <a:schemeClr val="tx1"/>
            </a:solidFill>
          </a:endParaRPr>
        </a:p>
      </dgm:t>
    </dgm:pt>
    <dgm:pt modelId="{986037D2-F408-46A9-8EAC-4DB2CAB66C91}" type="sibTrans" cxnId="{B546751D-AF63-4255-AF2F-C797377B83BB}">
      <dgm:prSet/>
      <dgm:spPr/>
      <dgm:t>
        <a:bodyPr/>
        <a:lstStyle/>
        <a:p>
          <a:endParaRPr lang="es-AR" sz="1800">
            <a:solidFill>
              <a:schemeClr val="tx1"/>
            </a:solidFill>
          </a:endParaRPr>
        </a:p>
      </dgm:t>
    </dgm:pt>
    <dgm:pt modelId="{32089883-726E-4221-9689-D9C0274A2FF7}">
      <dgm:prSet custT="1"/>
      <dgm:spPr/>
      <dgm:t>
        <a:bodyPr/>
        <a:lstStyle/>
        <a:p>
          <a:r>
            <a:rPr lang="en-US" sz="1800" dirty="0" smtClean="0">
              <a:solidFill>
                <a:schemeClr val="tx1"/>
              </a:solidFill>
            </a:rPr>
            <a:t>Game theory provides a set of tools for thinking through these sorts of questions and provides the basis for analyzing strategic interactions among firms.</a:t>
          </a:r>
        </a:p>
      </dgm:t>
    </dgm:pt>
    <dgm:pt modelId="{8076C2EA-17AB-4C53-9A0C-973E22E64FCB}" type="parTrans" cxnId="{87C2E326-5D42-41B7-88DE-ADAB6F28E904}">
      <dgm:prSet/>
      <dgm:spPr/>
      <dgm:t>
        <a:bodyPr/>
        <a:lstStyle/>
        <a:p>
          <a:endParaRPr lang="es-AR">
            <a:solidFill>
              <a:schemeClr val="tx1"/>
            </a:solidFill>
          </a:endParaRPr>
        </a:p>
      </dgm:t>
    </dgm:pt>
    <dgm:pt modelId="{B7CF26C8-1B4C-4BB2-8784-7222D83092BD}" type="sibTrans" cxnId="{87C2E326-5D42-41B7-88DE-ADAB6F28E904}">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9230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F75EC5EB-643D-41E8-82D9-59F18AE0D882}" type="pres">
      <dgm:prSet presAssocID="{09651541-7F90-49E5-B44E-3B028011D7DB}" presName="parentLin" presStyleCnt="0"/>
      <dgm:spPr/>
    </dgm:pt>
    <dgm:pt modelId="{AFB33DC2-C5CF-4415-ABEC-C6B7F33EB415}" type="pres">
      <dgm:prSet presAssocID="{09651541-7F90-49E5-B44E-3B028011D7DB}" presName="parentLeftMargin" presStyleLbl="node1" presStyleIdx="0" presStyleCnt="4"/>
      <dgm:spPr/>
      <dgm:t>
        <a:bodyPr/>
        <a:lstStyle/>
        <a:p>
          <a:endParaRPr lang="es-AR"/>
        </a:p>
      </dgm:t>
    </dgm:pt>
    <dgm:pt modelId="{57F96D5F-0D50-4066-AE1A-3A652E58DBB6}" type="pres">
      <dgm:prSet presAssocID="{09651541-7F90-49E5-B44E-3B028011D7DB}" presName="parentText" presStyleLbl="node1" presStyleIdx="1" presStyleCnt="4" custScaleX="137967" custScaleY="129248">
        <dgm:presLayoutVars>
          <dgm:chMax val="0"/>
          <dgm:bulletEnabled val="1"/>
        </dgm:presLayoutVars>
      </dgm:prSet>
      <dgm:spPr/>
      <dgm:t>
        <a:bodyPr/>
        <a:lstStyle/>
        <a:p>
          <a:endParaRPr lang="es-AR"/>
        </a:p>
      </dgm:t>
    </dgm:pt>
    <dgm:pt modelId="{7F35499C-D288-4AFB-BA84-765B394BE0EA}" type="pres">
      <dgm:prSet presAssocID="{09651541-7F90-49E5-B44E-3B028011D7DB}" presName="negativeSpace" presStyleCnt="0"/>
      <dgm:spPr/>
    </dgm:pt>
    <dgm:pt modelId="{19DFFAC1-856F-405A-8914-1692F1E422E4}" type="pres">
      <dgm:prSet presAssocID="{09651541-7F90-49E5-B44E-3B028011D7DB}" presName="childText" presStyleLbl="conFgAcc1" presStyleIdx="1" presStyleCnt="4">
        <dgm:presLayoutVars>
          <dgm:bulletEnabled val="1"/>
        </dgm:presLayoutVars>
      </dgm:prSet>
      <dgm:spPr/>
    </dgm:pt>
    <dgm:pt modelId="{AD3C0FD7-8D5B-4294-B4F9-C0F42079DD4C}" type="pres">
      <dgm:prSet presAssocID="{BCE89126-F8C9-4DCA-A31F-4206E05E6524}" presName="spaceBetweenRectangles" presStyleCnt="0"/>
      <dgm:spPr/>
    </dgm:pt>
    <dgm:pt modelId="{266ED496-9AE3-4144-8003-2BF0D970E19B}" type="pres">
      <dgm:prSet presAssocID="{D6CEC029-A2F9-4CAC-AC46-AD54BB163C4F}" presName="parentLin" presStyleCnt="0"/>
      <dgm:spPr/>
    </dgm:pt>
    <dgm:pt modelId="{147C20C5-18A5-48C8-A7AA-3A3DB3D84759}" type="pres">
      <dgm:prSet presAssocID="{D6CEC029-A2F9-4CAC-AC46-AD54BB163C4F}" presName="parentLeftMargin" presStyleLbl="node1" presStyleIdx="1" presStyleCnt="4"/>
      <dgm:spPr/>
      <dgm:t>
        <a:bodyPr/>
        <a:lstStyle/>
        <a:p>
          <a:endParaRPr lang="es-AR"/>
        </a:p>
      </dgm:t>
    </dgm:pt>
    <dgm:pt modelId="{B0E271A5-FEA6-481C-9FC1-200A39842A02}" type="pres">
      <dgm:prSet presAssocID="{D6CEC029-A2F9-4CAC-AC46-AD54BB163C4F}" presName="parentText" presStyleLbl="node1" presStyleIdx="2" presStyleCnt="4" custScaleX="135393" custScaleY="125166">
        <dgm:presLayoutVars>
          <dgm:chMax val="0"/>
          <dgm:bulletEnabled val="1"/>
        </dgm:presLayoutVars>
      </dgm:prSet>
      <dgm:spPr/>
      <dgm:t>
        <a:bodyPr/>
        <a:lstStyle/>
        <a:p>
          <a:endParaRPr lang="es-AR"/>
        </a:p>
      </dgm:t>
    </dgm:pt>
    <dgm:pt modelId="{709F13A9-2637-4FAD-BFDC-04C8A5510A1F}" type="pres">
      <dgm:prSet presAssocID="{D6CEC029-A2F9-4CAC-AC46-AD54BB163C4F}" presName="negativeSpace" presStyleCnt="0"/>
      <dgm:spPr/>
    </dgm:pt>
    <dgm:pt modelId="{5E5B5482-6B42-4B23-AA3D-9FB12922D937}" type="pres">
      <dgm:prSet presAssocID="{D6CEC029-A2F9-4CAC-AC46-AD54BB163C4F}" presName="childText" presStyleLbl="conFgAcc1" presStyleIdx="2" presStyleCnt="4">
        <dgm:presLayoutVars>
          <dgm:bulletEnabled val="1"/>
        </dgm:presLayoutVars>
      </dgm:prSet>
      <dgm:spPr/>
    </dgm:pt>
    <dgm:pt modelId="{8A20F85B-931A-4A9F-9E28-10F87219CA8C}" type="pres">
      <dgm:prSet presAssocID="{986037D2-F408-46A9-8EAC-4DB2CAB66C91}" presName="spaceBetweenRectangles" presStyleCnt="0"/>
      <dgm:spPr/>
    </dgm:pt>
    <dgm:pt modelId="{558F8CCF-3C0B-4381-BC93-086E589B9129}" type="pres">
      <dgm:prSet presAssocID="{32089883-726E-4221-9689-D9C0274A2FF7}" presName="parentLin" presStyleCnt="0"/>
      <dgm:spPr/>
    </dgm:pt>
    <dgm:pt modelId="{960F2D35-8119-4737-95C1-D9AB96402987}" type="pres">
      <dgm:prSet presAssocID="{32089883-726E-4221-9689-D9C0274A2FF7}" presName="parentLeftMargin" presStyleLbl="node1" presStyleIdx="2" presStyleCnt="4"/>
      <dgm:spPr/>
      <dgm:t>
        <a:bodyPr/>
        <a:lstStyle/>
        <a:p>
          <a:endParaRPr lang="es-AR"/>
        </a:p>
      </dgm:t>
    </dgm:pt>
    <dgm:pt modelId="{D2DED995-7669-4296-AA48-03CC68F27B1B}" type="pres">
      <dgm:prSet presAssocID="{32089883-726E-4221-9689-D9C0274A2FF7}" presName="parentText" presStyleLbl="node1" presStyleIdx="3" presStyleCnt="4" custScaleX="137967" custScaleY="129324">
        <dgm:presLayoutVars>
          <dgm:chMax val="0"/>
          <dgm:bulletEnabled val="1"/>
        </dgm:presLayoutVars>
      </dgm:prSet>
      <dgm:spPr/>
      <dgm:t>
        <a:bodyPr/>
        <a:lstStyle/>
        <a:p>
          <a:endParaRPr lang="es-AR"/>
        </a:p>
      </dgm:t>
    </dgm:pt>
    <dgm:pt modelId="{226BBD41-7A87-4348-BABA-8DF467A1C7B8}" type="pres">
      <dgm:prSet presAssocID="{32089883-726E-4221-9689-D9C0274A2FF7}" presName="negativeSpace" presStyleCnt="0"/>
      <dgm:spPr/>
    </dgm:pt>
    <dgm:pt modelId="{5DE6C47C-93C2-495C-95A9-C08B0ED81B6F}" type="pres">
      <dgm:prSet presAssocID="{32089883-726E-4221-9689-D9C0274A2FF7}" presName="childText" presStyleLbl="conFgAcc1" presStyleIdx="3" presStyleCnt="4">
        <dgm:presLayoutVars>
          <dgm:bulletEnabled val="1"/>
        </dgm:presLayoutVars>
      </dgm:prSet>
      <dgm:spPr/>
    </dgm:pt>
  </dgm:ptLst>
  <dgm:cxnLst>
    <dgm:cxn modelId="{8E458FF4-A670-46D4-B3DC-876E8AA84D8B}" type="presOf" srcId="{53C38150-BFFA-964C-AB0F-91416B2E3117}" destId="{7BFBB581-108E-624E-9A82-54FDCD3A7DF1}" srcOrd="0" destOrd="0" presId="urn:microsoft.com/office/officeart/2005/8/layout/list1"/>
    <dgm:cxn modelId="{B546751D-AF63-4255-AF2F-C797377B83BB}" srcId="{BE246436-190B-C043-B624-2367FFD151E1}" destId="{D6CEC029-A2F9-4CAC-AC46-AD54BB163C4F}" srcOrd="2" destOrd="0" parTransId="{FE384B2F-6E43-4B33-A416-18A4B8536DA1}" sibTransId="{986037D2-F408-46A9-8EAC-4DB2CAB66C91}"/>
    <dgm:cxn modelId="{382DB377-DEA3-44AE-AF5D-D95FC86B9E8D}" type="presOf" srcId="{53C38150-BFFA-964C-AB0F-91416B2E3117}" destId="{9514EDE9-45DB-A04D-93D4-CB8C956199C1}" srcOrd="1" destOrd="0" presId="urn:microsoft.com/office/officeart/2005/8/layout/list1"/>
    <dgm:cxn modelId="{87C2E326-5D42-41B7-88DE-ADAB6F28E904}" srcId="{BE246436-190B-C043-B624-2367FFD151E1}" destId="{32089883-726E-4221-9689-D9C0274A2FF7}" srcOrd="3" destOrd="0" parTransId="{8076C2EA-17AB-4C53-9A0C-973E22E64FCB}" sibTransId="{B7CF26C8-1B4C-4BB2-8784-7222D83092BD}"/>
    <dgm:cxn modelId="{B583FE71-6409-488C-BFD6-78539C7408E3}" type="presOf" srcId="{09651541-7F90-49E5-B44E-3B028011D7DB}" destId="{AFB33DC2-C5CF-4415-ABEC-C6B7F33EB415}" srcOrd="0" destOrd="0" presId="urn:microsoft.com/office/officeart/2005/8/layout/list1"/>
    <dgm:cxn modelId="{DA3B20D2-E1F7-4122-9808-3C4998342221}" type="presOf" srcId="{32089883-726E-4221-9689-D9C0274A2FF7}" destId="{D2DED995-7669-4296-AA48-03CC68F27B1B}" srcOrd="1" destOrd="0" presId="urn:microsoft.com/office/officeart/2005/8/layout/list1"/>
    <dgm:cxn modelId="{025978B0-2D74-413B-9541-52F2F37237A6}" type="presOf" srcId="{D6CEC029-A2F9-4CAC-AC46-AD54BB163C4F}" destId="{147C20C5-18A5-48C8-A7AA-3A3DB3D84759}" srcOrd="0" destOrd="0" presId="urn:microsoft.com/office/officeart/2005/8/layout/list1"/>
    <dgm:cxn modelId="{B703F36E-FB74-44B0-8407-97EB86B62C84}" srcId="{BE246436-190B-C043-B624-2367FFD151E1}" destId="{09651541-7F90-49E5-B44E-3B028011D7DB}" srcOrd="1" destOrd="0" parTransId="{7369AB35-4C15-4687-A0C5-951ACB9DA4D0}" sibTransId="{BCE89126-F8C9-4DCA-A31F-4206E05E6524}"/>
    <dgm:cxn modelId="{C0715C05-0BD7-4881-9C42-B83CAB0A12DA}" type="presOf" srcId="{32089883-726E-4221-9689-D9C0274A2FF7}" destId="{960F2D35-8119-4737-95C1-D9AB96402987}" srcOrd="0" destOrd="0" presId="urn:microsoft.com/office/officeart/2005/8/layout/list1"/>
    <dgm:cxn modelId="{5B997FE4-DE3E-409F-AEF0-681CADB2DDC3}" type="presOf" srcId="{09651541-7F90-49E5-B44E-3B028011D7DB}" destId="{57F96D5F-0D50-4066-AE1A-3A652E58DBB6}"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44318BBE-BE9B-483B-8312-C509004795AD}" type="presOf" srcId="{BE246436-190B-C043-B624-2367FFD151E1}" destId="{AE5E0F38-F17C-2548-975F-7AA43CF5EFCC}" srcOrd="0" destOrd="0" presId="urn:microsoft.com/office/officeart/2005/8/layout/list1"/>
    <dgm:cxn modelId="{E0B8A8E5-2932-4F95-845F-DC3453849F9D}" type="presOf" srcId="{D6CEC029-A2F9-4CAC-AC46-AD54BB163C4F}" destId="{B0E271A5-FEA6-481C-9FC1-200A39842A02}" srcOrd="1" destOrd="0" presId="urn:microsoft.com/office/officeart/2005/8/layout/list1"/>
    <dgm:cxn modelId="{9C27C11D-43D8-4C76-BA23-2F770A066781}" type="presParOf" srcId="{AE5E0F38-F17C-2548-975F-7AA43CF5EFCC}" destId="{8C139F1F-C693-FA4C-9C3F-82C925758D73}" srcOrd="0" destOrd="0" presId="urn:microsoft.com/office/officeart/2005/8/layout/list1"/>
    <dgm:cxn modelId="{060AA1A1-241F-428D-A248-856FE0FF6468}" type="presParOf" srcId="{8C139F1F-C693-FA4C-9C3F-82C925758D73}" destId="{7BFBB581-108E-624E-9A82-54FDCD3A7DF1}" srcOrd="0" destOrd="0" presId="urn:microsoft.com/office/officeart/2005/8/layout/list1"/>
    <dgm:cxn modelId="{75BB11C0-77E1-4AEB-8BE9-1EE6AE26688F}" type="presParOf" srcId="{8C139F1F-C693-FA4C-9C3F-82C925758D73}" destId="{9514EDE9-45DB-A04D-93D4-CB8C956199C1}" srcOrd="1" destOrd="0" presId="urn:microsoft.com/office/officeart/2005/8/layout/list1"/>
    <dgm:cxn modelId="{8FC4013F-0FD6-4D57-87CC-A8907DA6FEAC}" type="presParOf" srcId="{AE5E0F38-F17C-2548-975F-7AA43CF5EFCC}" destId="{4EF86513-B7E8-C84C-9614-4891A667CC98}" srcOrd="1" destOrd="0" presId="urn:microsoft.com/office/officeart/2005/8/layout/list1"/>
    <dgm:cxn modelId="{090A49F5-E780-4608-AB13-20E4977A83B6}" type="presParOf" srcId="{AE5E0F38-F17C-2548-975F-7AA43CF5EFCC}" destId="{D15AFA3C-46C9-3E49-B115-304369B5D8C1}" srcOrd="2" destOrd="0" presId="urn:microsoft.com/office/officeart/2005/8/layout/list1"/>
    <dgm:cxn modelId="{C26A0432-32A0-448F-AA75-0DA870D3B5F3}" type="presParOf" srcId="{AE5E0F38-F17C-2548-975F-7AA43CF5EFCC}" destId="{99718E86-112B-8045-A7C9-6BFF9E7A051F}" srcOrd="3" destOrd="0" presId="urn:microsoft.com/office/officeart/2005/8/layout/list1"/>
    <dgm:cxn modelId="{34BF33A1-7F29-4C50-AA59-699FE30024E8}" type="presParOf" srcId="{AE5E0F38-F17C-2548-975F-7AA43CF5EFCC}" destId="{F75EC5EB-643D-41E8-82D9-59F18AE0D882}" srcOrd="4" destOrd="0" presId="urn:microsoft.com/office/officeart/2005/8/layout/list1"/>
    <dgm:cxn modelId="{A1DF903C-BCC4-441E-A111-88734C22180E}" type="presParOf" srcId="{F75EC5EB-643D-41E8-82D9-59F18AE0D882}" destId="{AFB33DC2-C5CF-4415-ABEC-C6B7F33EB415}" srcOrd="0" destOrd="0" presId="urn:microsoft.com/office/officeart/2005/8/layout/list1"/>
    <dgm:cxn modelId="{D442B8C6-E16E-4175-BC99-7239949CFBB6}" type="presParOf" srcId="{F75EC5EB-643D-41E8-82D9-59F18AE0D882}" destId="{57F96D5F-0D50-4066-AE1A-3A652E58DBB6}" srcOrd="1" destOrd="0" presId="urn:microsoft.com/office/officeart/2005/8/layout/list1"/>
    <dgm:cxn modelId="{254563AB-52E9-4DBE-A243-DBEBC6840CCE}" type="presParOf" srcId="{AE5E0F38-F17C-2548-975F-7AA43CF5EFCC}" destId="{7F35499C-D288-4AFB-BA84-765B394BE0EA}" srcOrd="5" destOrd="0" presId="urn:microsoft.com/office/officeart/2005/8/layout/list1"/>
    <dgm:cxn modelId="{1130CA72-14DA-414C-9D4A-767FD9C434CE}" type="presParOf" srcId="{AE5E0F38-F17C-2548-975F-7AA43CF5EFCC}" destId="{19DFFAC1-856F-405A-8914-1692F1E422E4}" srcOrd="6" destOrd="0" presId="urn:microsoft.com/office/officeart/2005/8/layout/list1"/>
    <dgm:cxn modelId="{70910EE3-E90C-4521-8776-81C45B87241A}" type="presParOf" srcId="{AE5E0F38-F17C-2548-975F-7AA43CF5EFCC}" destId="{AD3C0FD7-8D5B-4294-B4F9-C0F42079DD4C}" srcOrd="7" destOrd="0" presId="urn:microsoft.com/office/officeart/2005/8/layout/list1"/>
    <dgm:cxn modelId="{391D62FC-C753-46F6-8E7F-287C0CF07871}" type="presParOf" srcId="{AE5E0F38-F17C-2548-975F-7AA43CF5EFCC}" destId="{266ED496-9AE3-4144-8003-2BF0D970E19B}" srcOrd="8" destOrd="0" presId="urn:microsoft.com/office/officeart/2005/8/layout/list1"/>
    <dgm:cxn modelId="{CE66278E-EE58-4C9E-AAE4-167F96569EFD}" type="presParOf" srcId="{266ED496-9AE3-4144-8003-2BF0D970E19B}" destId="{147C20C5-18A5-48C8-A7AA-3A3DB3D84759}" srcOrd="0" destOrd="0" presId="urn:microsoft.com/office/officeart/2005/8/layout/list1"/>
    <dgm:cxn modelId="{2EA01925-12AD-476B-8EAD-DD595AF910D1}" type="presParOf" srcId="{266ED496-9AE3-4144-8003-2BF0D970E19B}" destId="{B0E271A5-FEA6-481C-9FC1-200A39842A02}" srcOrd="1" destOrd="0" presId="urn:microsoft.com/office/officeart/2005/8/layout/list1"/>
    <dgm:cxn modelId="{6059205F-B896-4A2D-875F-C773261264AB}" type="presParOf" srcId="{AE5E0F38-F17C-2548-975F-7AA43CF5EFCC}" destId="{709F13A9-2637-4FAD-BFDC-04C8A5510A1F}" srcOrd="9" destOrd="0" presId="urn:microsoft.com/office/officeart/2005/8/layout/list1"/>
    <dgm:cxn modelId="{1A3B9864-9190-4061-BD2B-C31D88651614}" type="presParOf" srcId="{AE5E0F38-F17C-2548-975F-7AA43CF5EFCC}" destId="{5E5B5482-6B42-4B23-AA3D-9FB12922D937}" srcOrd="10" destOrd="0" presId="urn:microsoft.com/office/officeart/2005/8/layout/list1"/>
    <dgm:cxn modelId="{29F954B2-3B98-497A-A51C-DC69C61A9DAA}" type="presParOf" srcId="{AE5E0F38-F17C-2548-975F-7AA43CF5EFCC}" destId="{8A20F85B-931A-4A9F-9E28-10F87219CA8C}" srcOrd="11" destOrd="0" presId="urn:microsoft.com/office/officeart/2005/8/layout/list1"/>
    <dgm:cxn modelId="{BCFB92C9-DDC5-45D5-A5A5-8EFC85CFDC8D}" type="presParOf" srcId="{AE5E0F38-F17C-2548-975F-7AA43CF5EFCC}" destId="{558F8CCF-3C0B-4381-BC93-086E589B9129}" srcOrd="12" destOrd="0" presId="urn:microsoft.com/office/officeart/2005/8/layout/list1"/>
    <dgm:cxn modelId="{466D5D84-DE7D-4135-A19C-E2B8F66C4B04}" type="presParOf" srcId="{558F8CCF-3C0B-4381-BC93-086E589B9129}" destId="{960F2D35-8119-4737-95C1-D9AB96402987}" srcOrd="0" destOrd="0" presId="urn:microsoft.com/office/officeart/2005/8/layout/list1"/>
    <dgm:cxn modelId="{EB67752C-4D2C-47A3-8EA9-5E710ED2DA6C}" type="presParOf" srcId="{558F8CCF-3C0B-4381-BC93-086E589B9129}" destId="{D2DED995-7669-4296-AA48-03CC68F27B1B}" srcOrd="1" destOrd="0" presId="urn:microsoft.com/office/officeart/2005/8/layout/list1"/>
    <dgm:cxn modelId="{D778B2A2-0C9F-4D2E-908C-F8C15561D25E}" type="presParOf" srcId="{AE5E0F38-F17C-2548-975F-7AA43CF5EFCC}" destId="{226BBD41-7A87-4348-BABA-8DF467A1C7B8}" srcOrd="13" destOrd="0" presId="urn:microsoft.com/office/officeart/2005/8/layout/list1"/>
    <dgm:cxn modelId="{C0172E63-5A82-496E-AC09-D8A76DBC2DD4}" type="presParOf" srcId="{AE5E0F38-F17C-2548-975F-7AA43CF5EFCC}" destId="{5DE6C47C-93C2-495C-95A9-C08B0ED81B6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en-US" sz="1800" dirty="0" smtClean="0">
              <a:solidFill>
                <a:schemeClr val="tx1"/>
              </a:solidFill>
            </a:rPr>
            <a:t>Game theory recognizes the mutual interdependence between players and that players take these into account in making decisions.</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6F3BA0BD-63B4-4387-A9CE-D1885237B0E9}">
      <dgm:prSet custT="1"/>
      <dgm:spPr/>
      <dgm:t>
        <a:bodyPr/>
        <a:lstStyle/>
        <a:p>
          <a:r>
            <a:rPr lang="en-US" altLang="en-US" sz="1800" dirty="0" smtClean="0">
              <a:solidFill>
                <a:schemeClr val="tx1"/>
              </a:solidFill>
            </a:rPr>
            <a:t>Field established by John von Neumann, a mathematician who is also credited with inventing the modern computer. See </a:t>
          </a:r>
          <a:r>
            <a:rPr lang="en-US" altLang="en-US" sz="1800" i="1" dirty="0" smtClean="0">
              <a:solidFill>
                <a:schemeClr val="tx1"/>
              </a:solidFill>
            </a:rPr>
            <a:t>Theory of Games and Economic Behavior</a:t>
          </a:r>
          <a:r>
            <a:rPr lang="en-US" altLang="en-US" sz="1800" dirty="0" smtClean="0">
              <a:solidFill>
                <a:schemeClr val="tx1"/>
              </a:solidFill>
            </a:rPr>
            <a:t> with Oskar Morgenstern (1944). </a:t>
          </a:r>
        </a:p>
      </dgm:t>
    </dgm:pt>
    <dgm:pt modelId="{61D8B8CD-FF14-406C-BE1B-EBFA3F2E2597}" type="parTrans" cxnId="{72C6FCBD-A86E-4EFA-86AB-2B8C4DC89742}">
      <dgm:prSet/>
      <dgm:spPr/>
      <dgm:t>
        <a:bodyPr/>
        <a:lstStyle/>
        <a:p>
          <a:endParaRPr lang="es-AR" sz="1800">
            <a:solidFill>
              <a:schemeClr val="tx1"/>
            </a:solidFill>
          </a:endParaRPr>
        </a:p>
      </dgm:t>
    </dgm:pt>
    <dgm:pt modelId="{A5BF8E3E-F5BF-4044-BEBA-73E90786E5CA}" type="sibTrans" cxnId="{72C6FCBD-A86E-4EFA-86AB-2B8C4DC89742}">
      <dgm:prSet/>
      <dgm:spPr/>
      <dgm:t>
        <a:bodyPr/>
        <a:lstStyle/>
        <a:p>
          <a:endParaRPr lang="es-AR" sz="1800">
            <a:solidFill>
              <a:schemeClr val="tx1"/>
            </a:solidFill>
          </a:endParaRPr>
        </a:p>
      </dgm:t>
    </dgm:pt>
    <dgm:pt modelId="{65501D22-CB78-4C9A-BDE4-24AB7592C8A9}">
      <dgm:prSet custT="1"/>
      <dgm:spPr/>
      <dgm:t>
        <a:bodyPr/>
        <a:lstStyle/>
        <a:p>
          <a:r>
            <a:rPr lang="en-US" altLang="en-US" sz="1800" dirty="0" smtClean="0">
              <a:solidFill>
                <a:schemeClr val="tx1"/>
              </a:solidFill>
            </a:rPr>
            <a:t>Game theory is like statistics: it is a field that is applied in many diverse areas ranging from biology to sociology to political science to law (in the Cold War it was the theoretical foundation of the theory of “mutually assured destruction” (MAD)).  </a:t>
          </a:r>
          <a:r>
            <a:rPr lang="en-US" altLang="en-US" sz="1800" dirty="0" smtClean="0">
              <a:solidFill>
                <a:schemeClr val="tx1"/>
              </a:solidFill>
            </a:rPr>
            <a:t>It is a mathematical </a:t>
          </a:r>
          <a:r>
            <a:rPr lang="en-US" altLang="en-US" sz="1800" smtClean="0">
              <a:solidFill>
                <a:schemeClr val="tx1"/>
              </a:solidFill>
            </a:rPr>
            <a:t>field </a:t>
          </a:r>
          <a:r>
            <a:rPr lang="en-US" altLang="en-US" sz="1800" smtClean="0">
              <a:solidFill>
                <a:schemeClr val="tx1"/>
              </a:solidFill>
            </a:rPr>
            <a:t>with </a:t>
          </a:r>
          <a:r>
            <a:rPr lang="en-US" altLang="en-US" sz="1800" dirty="0" smtClean="0">
              <a:solidFill>
                <a:schemeClr val="tx1"/>
              </a:solidFill>
            </a:rPr>
            <a:t>heavy influence from economics and psychology.</a:t>
          </a:r>
        </a:p>
      </dgm:t>
    </dgm:pt>
    <dgm:pt modelId="{87350752-4DBB-4531-B709-71DFEB60D1E9}" type="parTrans" cxnId="{743C937F-144C-400D-BE02-669BC2BA7914}">
      <dgm:prSet/>
      <dgm:spPr/>
      <dgm:t>
        <a:bodyPr/>
        <a:lstStyle/>
        <a:p>
          <a:endParaRPr lang="es-AR" sz="1800">
            <a:solidFill>
              <a:schemeClr val="tx1"/>
            </a:solidFill>
          </a:endParaRPr>
        </a:p>
      </dgm:t>
    </dgm:pt>
    <dgm:pt modelId="{D021A51B-0A09-4E2A-9582-1F8EDC8C5306}" type="sibTrans" cxnId="{743C937F-144C-400D-BE02-669BC2BA7914}">
      <dgm:prSet/>
      <dgm:spPr/>
      <dgm:t>
        <a:bodyPr/>
        <a:lstStyle/>
        <a:p>
          <a:endParaRPr lang="es-AR" sz="1800">
            <a:solidFill>
              <a:schemeClr val="tx1"/>
            </a:solidFill>
          </a:endParaRPr>
        </a:p>
      </dgm:t>
    </dgm:pt>
    <dgm:pt modelId="{8FA6B8EF-8835-47F2-99E1-A9128B938B22}">
      <dgm:prSet custT="1"/>
      <dgm:spPr/>
      <dgm:t>
        <a:bodyPr/>
        <a:lstStyle/>
        <a:p>
          <a:r>
            <a:rPr lang="en-US" altLang="en-US" sz="1800" dirty="0" smtClean="0">
              <a:solidFill>
                <a:schemeClr val="tx1"/>
              </a:solidFill>
            </a:rPr>
            <a:t>Major development was </a:t>
          </a:r>
          <a:r>
            <a:rPr lang="en-US" altLang="en-US" sz="1800" dirty="0" smtClean="0">
              <a:solidFill>
                <a:schemeClr val="tx1"/>
              </a:solidFill>
            </a:rPr>
            <a:t>the paper </a:t>
          </a:r>
          <a:r>
            <a:rPr lang="en-US" altLang="en-US" sz="1800" dirty="0" smtClean="0">
              <a:solidFill>
                <a:schemeClr val="tx1"/>
              </a:solidFill>
            </a:rPr>
            <a:t>by John Nash “Non-Cooperative Games” that established what is now called the “</a:t>
          </a:r>
          <a:r>
            <a:rPr lang="en-US" altLang="en-US" sz="1800" dirty="0" smtClean="0">
              <a:solidFill>
                <a:schemeClr val="tx1"/>
              </a:solidFill>
            </a:rPr>
            <a:t>Nash equilibrium</a:t>
          </a:r>
          <a:r>
            <a:rPr lang="en-US" altLang="en-US" sz="1800" dirty="0" smtClean="0">
              <a:solidFill>
                <a:schemeClr val="tx1"/>
              </a:solidFill>
            </a:rPr>
            <a:t>” </a:t>
          </a:r>
          <a:r>
            <a:rPr lang="en-US" altLang="en-US" sz="1800" dirty="0" smtClean="0">
              <a:solidFill>
                <a:schemeClr val="tx1"/>
              </a:solidFill>
            </a:rPr>
            <a:t>(</a:t>
          </a:r>
          <a:r>
            <a:rPr lang="en-US" altLang="en-US" sz="1800" dirty="0" smtClean="0">
              <a:solidFill>
                <a:schemeClr val="tx1"/>
              </a:solidFill>
            </a:rPr>
            <a:t>Nash won the Nobel Prize in Economics shortly after having come out of a 25 year period of being delusional.  See </a:t>
          </a:r>
          <a:r>
            <a:rPr lang="en-US" altLang="en-US" sz="1800" i="1" dirty="0" smtClean="0">
              <a:solidFill>
                <a:schemeClr val="tx1"/>
              </a:solidFill>
            </a:rPr>
            <a:t>A Beautiful Mind </a:t>
          </a:r>
          <a:r>
            <a:rPr lang="en-US" altLang="en-US" sz="1800" dirty="0" smtClean="0">
              <a:solidFill>
                <a:schemeClr val="tx1"/>
              </a:solidFill>
            </a:rPr>
            <a:t>by Sylvia </a:t>
          </a:r>
          <a:r>
            <a:rPr lang="en-US" altLang="en-US" sz="1800" dirty="0" err="1" smtClean="0">
              <a:solidFill>
                <a:schemeClr val="tx1"/>
              </a:solidFill>
            </a:rPr>
            <a:t>Nasar</a:t>
          </a:r>
          <a:r>
            <a:rPr lang="en-US" altLang="en-US" sz="1800" dirty="0" smtClean="0">
              <a:solidFill>
                <a:schemeClr val="tx1"/>
              </a:solidFill>
            </a:rPr>
            <a:t> or the movie with Russell Crowe.)</a:t>
          </a:r>
          <a:endParaRPr lang="en-US" altLang="en-US" sz="1800" dirty="0" smtClean="0">
            <a:solidFill>
              <a:schemeClr val="bg1"/>
            </a:solidFill>
          </a:endParaRPr>
        </a:p>
      </dgm:t>
    </dgm:pt>
    <dgm:pt modelId="{E9B23819-19F0-4C52-BD6E-BEF365E988CF}" type="parTrans" cxnId="{33DCAC2A-99BA-495E-BEBE-5B530C41345D}">
      <dgm:prSet/>
      <dgm:spPr/>
      <dgm:t>
        <a:bodyPr/>
        <a:lstStyle/>
        <a:p>
          <a:endParaRPr lang="es-AR" sz="1800">
            <a:solidFill>
              <a:schemeClr val="tx1"/>
            </a:solidFill>
          </a:endParaRPr>
        </a:p>
      </dgm:t>
    </dgm:pt>
    <dgm:pt modelId="{781F7784-62F3-470D-8A96-19E1A1EAC34A}" type="sibTrans" cxnId="{33DCAC2A-99BA-495E-BEBE-5B530C41345D}">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49424" custScaleY="7763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059AAD74-113F-4573-A66E-774B4D81FB2F}" type="pres">
      <dgm:prSet presAssocID="{6F3BA0BD-63B4-4387-A9CE-D1885237B0E9}" presName="parentLin" presStyleCnt="0"/>
      <dgm:spPr/>
    </dgm:pt>
    <dgm:pt modelId="{DAFC0D1E-80F1-47F2-B133-F7BDFA6EB029}" type="pres">
      <dgm:prSet presAssocID="{6F3BA0BD-63B4-4387-A9CE-D1885237B0E9}" presName="parentLeftMargin" presStyleLbl="node1" presStyleIdx="0" presStyleCnt="4"/>
      <dgm:spPr/>
      <dgm:t>
        <a:bodyPr/>
        <a:lstStyle/>
        <a:p>
          <a:endParaRPr lang="es-AR"/>
        </a:p>
      </dgm:t>
    </dgm:pt>
    <dgm:pt modelId="{43390582-A387-4CB8-B4C6-A8C6886CD678}" type="pres">
      <dgm:prSet presAssocID="{6F3BA0BD-63B4-4387-A9CE-D1885237B0E9}" presName="parentText" presStyleLbl="node1" presStyleIdx="1" presStyleCnt="4" custScaleX="152222" custScaleY="119095">
        <dgm:presLayoutVars>
          <dgm:chMax val="0"/>
          <dgm:bulletEnabled val="1"/>
        </dgm:presLayoutVars>
      </dgm:prSet>
      <dgm:spPr/>
      <dgm:t>
        <a:bodyPr/>
        <a:lstStyle/>
        <a:p>
          <a:endParaRPr lang="es-AR"/>
        </a:p>
      </dgm:t>
    </dgm:pt>
    <dgm:pt modelId="{5D2A246A-43F7-4DC2-A0D6-56DC66CB1786}" type="pres">
      <dgm:prSet presAssocID="{6F3BA0BD-63B4-4387-A9CE-D1885237B0E9}" presName="negativeSpace" presStyleCnt="0"/>
      <dgm:spPr/>
    </dgm:pt>
    <dgm:pt modelId="{4E850055-0F57-405A-8729-DAC2F357AE0C}" type="pres">
      <dgm:prSet presAssocID="{6F3BA0BD-63B4-4387-A9CE-D1885237B0E9}" presName="childText" presStyleLbl="conFgAcc1" presStyleIdx="1" presStyleCnt="4">
        <dgm:presLayoutVars>
          <dgm:bulletEnabled val="1"/>
        </dgm:presLayoutVars>
      </dgm:prSet>
      <dgm:spPr/>
    </dgm:pt>
    <dgm:pt modelId="{BC2971CF-393F-4C94-9F6C-C478236F112E}" type="pres">
      <dgm:prSet presAssocID="{A5BF8E3E-F5BF-4044-BEBA-73E90786E5CA}" presName="spaceBetweenRectangles" presStyleCnt="0"/>
      <dgm:spPr/>
    </dgm:pt>
    <dgm:pt modelId="{5029E30F-1FE0-4A0D-8C40-2ECBEBE90E7F}" type="pres">
      <dgm:prSet presAssocID="{65501D22-CB78-4C9A-BDE4-24AB7592C8A9}" presName="parentLin" presStyleCnt="0"/>
      <dgm:spPr/>
    </dgm:pt>
    <dgm:pt modelId="{419DE82E-D1B4-430B-AFA2-FE9B9DB7ED03}" type="pres">
      <dgm:prSet presAssocID="{65501D22-CB78-4C9A-BDE4-24AB7592C8A9}" presName="parentLeftMargin" presStyleLbl="node1" presStyleIdx="1" presStyleCnt="4"/>
      <dgm:spPr/>
      <dgm:t>
        <a:bodyPr/>
        <a:lstStyle/>
        <a:p>
          <a:endParaRPr lang="es-AR"/>
        </a:p>
      </dgm:t>
    </dgm:pt>
    <dgm:pt modelId="{EB15CDCA-4EF9-4AF7-A507-1BEFD2DC8929}" type="pres">
      <dgm:prSet presAssocID="{65501D22-CB78-4C9A-BDE4-24AB7592C8A9}" presName="parentText" presStyleLbl="node1" presStyleIdx="2" presStyleCnt="4" custScaleX="152222" custScaleY="217652">
        <dgm:presLayoutVars>
          <dgm:chMax val="0"/>
          <dgm:bulletEnabled val="1"/>
        </dgm:presLayoutVars>
      </dgm:prSet>
      <dgm:spPr/>
      <dgm:t>
        <a:bodyPr/>
        <a:lstStyle/>
        <a:p>
          <a:endParaRPr lang="es-AR"/>
        </a:p>
      </dgm:t>
    </dgm:pt>
    <dgm:pt modelId="{AF62D1EE-D316-4EBC-BD53-43082765B980}" type="pres">
      <dgm:prSet presAssocID="{65501D22-CB78-4C9A-BDE4-24AB7592C8A9}" presName="negativeSpace" presStyleCnt="0"/>
      <dgm:spPr/>
    </dgm:pt>
    <dgm:pt modelId="{AFE14AAF-83CA-44F8-8DDC-8A28856CE747}" type="pres">
      <dgm:prSet presAssocID="{65501D22-CB78-4C9A-BDE4-24AB7592C8A9}" presName="childText" presStyleLbl="conFgAcc1" presStyleIdx="2" presStyleCnt="4">
        <dgm:presLayoutVars>
          <dgm:bulletEnabled val="1"/>
        </dgm:presLayoutVars>
      </dgm:prSet>
      <dgm:spPr/>
    </dgm:pt>
    <dgm:pt modelId="{FF9BCEC7-F647-469B-90E2-47979F7CBB96}" type="pres">
      <dgm:prSet presAssocID="{D021A51B-0A09-4E2A-9582-1F8EDC8C5306}" presName="spaceBetweenRectangles" presStyleCnt="0"/>
      <dgm:spPr/>
    </dgm:pt>
    <dgm:pt modelId="{5FBCA973-8AFD-4EE8-999A-9DADD31D8B17}" type="pres">
      <dgm:prSet presAssocID="{8FA6B8EF-8835-47F2-99E1-A9128B938B22}" presName="parentLin" presStyleCnt="0"/>
      <dgm:spPr/>
    </dgm:pt>
    <dgm:pt modelId="{A53E87B0-61A5-45A5-9FC0-FDECFC5204AA}" type="pres">
      <dgm:prSet presAssocID="{8FA6B8EF-8835-47F2-99E1-A9128B938B22}" presName="parentLeftMargin" presStyleLbl="node1" presStyleIdx="2" presStyleCnt="4"/>
      <dgm:spPr/>
      <dgm:t>
        <a:bodyPr/>
        <a:lstStyle/>
        <a:p>
          <a:endParaRPr lang="es-AR"/>
        </a:p>
      </dgm:t>
    </dgm:pt>
    <dgm:pt modelId="{B59A0A63-0665-4CAE-87CF-B76B8402054C}" type="pres">
      <dgm:prSet presAssocID="{8FA6B8EF-8835-47F2-99E1-A9128B938B22}" presName="parentText" presStyleLbl="node1" presStyleIdx="3" presStyleCnt="4" custScaleX="149424" custScaleY="211417">
        <dgm:presLayoutVars>
          <dgm:chMax val="0"/>
          <dgm:bulletEnabled val="1"/>
        </dgm:presLayoutVars>
      </dgm:prSet>
      <dgm:spPr/>
      <dgm:t>
        <a:bodyPr/>
        <a:lstStyle/>
        <a:p>
          <a:endParaRPr lang="es-AR"/>
        </a:p>
      </dgm:t>
    </dgm:pt>
    <dgm:pt modelId="{395CAB42-9F72-4DAE-ABEE-AD290B3B574A}" type="pres">
      <dgm:prSet presAssocID="{8FA6B8EF-8835-47F2-99E1-A9128B938B22}" presName="negativeSpace" presStyleCnt="0"/>
      <dgm:spPr/>
    </dgm:pt>
    <dgm:pt modelId="{6742ECE8-D60F-434F-AD1E-504A18A48CC9}" type="pres">
      <dgm:prSet presAssocID="{8FA6B8EF-8835-47F2-99E1-A9128B938B22}" presName="childText" presStyleLbl="conFgAcc1" presStyleIdx="3" presStyleCnt="4">
        <dgm:presLayoutVars>
          <dgm:bulletEnabled val="1"/>
        </dgm:presLayoutVars>
      </dgm:prSet>
      <dgm:spPr/>
    </dgm:pt>
  </dgm:ptLst>
  <dgm:cxnLst>
    <dgm:cxn modelId="{CA8A7635-FBB4-4DBF-9C31-473EF173C5F5}" type="presOf" srcId="{65501D22-CB78-4C9A-BDE4-24AB7592C8A9}" destId="{419DE82E-D1B4-430B-AFA2-FE9B9DB7ED03}" srcOrd="0" destOrd="0" presId="urn:microsoft.com/office/officeart/2005/8/layout/list1"/>
    <dgm:cxn modelId="{E07A0CD2-2928-4F35-BB7C-A60B1A5EB708}" type="presOf" srcId="{65501D22-CB78-4C9A-BDE4-24AB7592C8A9}" destId="{EB15CDCA-4EF9-4AF7-A507-1BEFD2DC8929}" srcOrd="1" destOrd="0" presId="urn:microsoft.com/office/officeart/2005/8/layout/list1"/>
    <dgm:cxn modelId="{743C937F-144C-400D-BE02-669BC2BA7914}" srcId="{BE246436-190B-C043-B624-2367FFD151E1}" destId="{65501D22-CB78-4C9A-BDE4-24AB7592C8A9}" srcOrd="2" destOrd="0" parTransId="{87350752-4DBB-4531-B709-71DFEB60D1E9}" sibTransId="{D021A51B-0A09-4E2A-9582-1F8EDC8C5306}"/>
    <dgm:cxn modelId="{88452BB5-D5C6-4F1F-A3C4-723A0C32C216}" type="presOf" srcId="{BE246436-190B-C043-B624-2367FFD151E1}" destId="{AE5E0F38-F17C-2548-975F-7AA43CF5EFCC}" srcOrd="0" destOrd="0" presId="urn:microsoft.com/office/officeart/2005/8/layout/list1"/>
    <dgm:cxn modelId="{029047C8-CA31-41E0-A969-B268859CD9AE}" type="presOf" srcId="{6F3BA0BD-63B4-4387-A9CE-D1885237B0E9}" destId="{43390582-A387-4CB8-B4C6-A8C6886CD678}" srcOrd="1" destOrd="0" presId="urn:microsoft.com/office/officeart/2005/8/layout/list1"/>
    <dgm:cxn modelId="{525D52FA-0F66-4162-879D-EE2E63868A12}" type="presOf" srcId="{53C38150-BFFA-964C-AB0F-91416B2E3117}" destId="{7BFBB581-108E-624E-9A82-54FDCD3A7DF1}" srcOrd="0" destOrd="0" presId="urn:microsoft.com/office/officeart/2005/8/layout/list1"/>
    <dgm:cxn modelId="{E10CEA2F-9F6C-44A4-BC91-F2134053ED85}" type="presOf" srcId="{8FA6B8EF-8835-47F2-99E1-A9128B938B22}" destId="{A53E87B0-61A5-45A5-9FC0-FDECFC5204AA}" srcOrd="0" destOrd="0" presId="urn:microsoft.com/office/officeart/2005/8/layout/list1"/>
    <dgm:cxn modelId="{445E2E75-505D-45CE-9209-DE15F8AB9D8F}" type="presOf" srcId="{53C38150-BFFA-964C-AB0F-91416B2E3117}" destId="{9514EDE9-45DB-A04D-93D4-CB8C956199C1}" srcOrd="1" destOrd="0" presId="urn:microsoft.com/office/officeart/2005/8/layout/list1"/>
    <dgm:cxn modelId="{87C0EAD1-26E4-4B44-8563-1C5A5524028B}" type="presOf" srcId="{8FA6B8EF-8835-47F2-99E1-A9128B938B22}" destId="{B59A0A63-0665-4CAE-87CF-B76B8402054C}"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72C6FCBD-A86E-4EFA-86AB-2B8C4DC89742}" srcId="{BE246436-190B-C043-B624-2367FFD151E1}" destId="{6F3BA0BD-63B4-4387-A9CE-D1885237B0E9}" srcOrd="1" destOrd="0" parTransId="{61D8B8CD-FF14-406C-BE1B-EBFA3F2E2597}" sibTransId="{A5BF8E3E-F5BF-4044-BEBA-73E90786E5CA}"/>
    <dgm:cxn modelId="{11783692-7B60-4A1F-A252-0ED725C86E0C}" type="presOf" srcId="{6F3BA0BD-63B4-4387-A9CE-D1885237B0E9}" destId="{DAFC0D1E-80F1-47F2-B133-F7BDFA6EB029}" srcOrd="0" destOrd="0" presId="urn:microsoft.com/office/officeart/2005/8/layout/list1"/>
    <dgm:cxn modelId="{33DCAC2A-99BA-495E-BEBE-5B530C41345D}" srcId="{BE246436-190B-C043-B624-2367FFD151E1}" destId="{8FA6B8EF-8835-47F2-99E1-A9128B938B22}" srcOrd="3" destOrd="0" parTransId="{E9B23819-19F0-4C52-BD6E-BEF365E988CF}" sibTransId="{781F7784-62F3-470D-8A96-19E1A1EAC34A}"/>
    <dgm:cxn modelId="{772F01E8-2ED6-4113-BAFB-4AFD43DFEAC9}" type="presParOf" srcId="{AE5E0F38-F17C-2548-975F-7AA43CF5EFCC}" destId="{8C139F1F-C693-FA4C-9C3F-82C925758D73}" srcOrd="0" destOrd="0" presId="urn:microsoft.com/office/officeart/2005/8/layout/list1"/>
    <dgm:cxn modelId="{DE30C685-38F4-4A45-BDBB-4F1A08802C62}" type="presParOf" srcId="{8C139F1F-C693-FA4C-9C3F-82C925758D73}" destId="{7BFBB581-108E-624E-9A82-54FDCD3A7DF1}" srcOrd="0" destOrd="0" presId="urn:microsoft.com/office/officeart/2005/8/layout/list1"/>
    <dgm:cxn modelId="{D205F383-0FC3-4266-BC59-127C5212C7A0}" type="presParOf" srcId="{8C139F1F-C693-FA4C-9C3F-82C925758D73}" destId="{9514EDE9-45DB-A04D-93D4-CB8C956199C1}" srcOrd="1" destOrd="0" presId="urn:microsoft.com/office/officeart/2005/8/layout/list1"/>
    <dgm:cxn modelId="{92F6B155-ED37-4E2B-A4DF-05302D341881}" type="presParOf" srcId="{AE5E0F38-F17C-2548-975F-7AA43CF5EFCC}" destId="{4EF86513-B7E8-C84C-9614-4891A667CC98}" srcOrd="1" destOrd="0" presId="urn:microsoft.com/office/officeart/2005/8/layout/list1"/>
    <dgm:cxn modelId="{B0F3AF04-6CDC-4810-9E2C-74E854284867}" type="presParOf" srcId="{AE5E0F38-F17C-2548-975F-7AA43CF5EFCC}" destId="{D15AFA3C-46C9-3E49-B115-304369B5D8C1}" srcOrd="2" destOrd="0" presId="urn:microsoft.com/office/officeart/2005/8/layout/list1"/>
    <dgm:cxn modelId="{8E111FAE-06D2-41EF-9899-8C744E49ABC1}" type="presParOf" srcId="{AE5E0F38-F17C-2548-975F-7AA43CF5EFCC}" destId="{99718E86-112B-8045-A7C9-6BFF9E7A051F}" srcOrd="3" destOrd="0" presId="urn:microsoft.com/office/officeart/2005/8/layout/list1"/>
    <dgm:cxn modelId="{5111C6E7-8FFE-434D-B451-DA8435A4273E}" type="presParOf" srcId="{AE5E0F38-F17C-2548-975F-7AA43CF5EFCC}" destId="{059AAD74-113F-4573-A66E-774B4D81FB2F}" srcOrd="4" destOrd="0" presId="urn:microsoft.com/office/officeart/2005/8/layout/list1"/>
    <dgm:cxn modelId="{B8ACEC32-B665-49A6-B265-87D49E253727}" type="presParOf" srcId="{059AAD74-113F-4573-A66E-774B4D81FB2F}" destId="{DAFC0D1E-80F1-47F2-B133-F7BDFA6EB029}" srcOrd="0" destOrd="0" presId="urn:microsoft.com/office/officeart/2005/8/layout/list1"/>
    <dgm:cxn modelId="{F0EFF367-AEA1-4EBA-AE7A-1B717E315661}" type="presParOf" srcId="{059AAD74-113F-4573-A66E-774B4D81FB2F}" destId="{43390582-A387-4CB8-B4C6-A8C6886CD678}" srcOrd="1" destOrd="0" presId="urn:microsoft.com/office/officeart/2005/8/layout/list1"/>
    <dgm:cxn modelId="{02E2F19F-C94B-4F7D-BA40-B266CF583522}" type="presParOf" srcId="{AE5E0F38-F17C-2548-975F-7AA43CF5EFCC}" destId="{5D2A246A-43F7-4DC2-A0D6-56DC66CB1786}" srcOrd="5" destOrd="0" presId="urn:microsoft.com/office/officeart/2005/8/layout/list1"/>
    <dgm:cxn modelId="{DEBA885A-97F2-4367-BC2D-2B6D9CC9EF9A}" type="presParOf" srcId="{AE5E0F38-F17C-2548-975F-7AA43CF5EFCC}" destId="{4E850055-0F57-405A-8729-DAC2F357AE0C}" srcOrd="6" destOrd="0" presId="urn:microsoft.com/office/officeart/2005/8/layout/list1"/>
    <dgm:cxn modelId="{7B43A333-5E11-4551-AEBC-73D896D5CABE}" type="presParOf" srcId="{AE5E0F38-F17C-2548-975F-7AA43CF5EFCC}" destId="{BC2971CF-393F-4C94-9F6C-C478236F112E}" srcOrd="7" destOrd="0" presId="urn:microsoft.com/office/officeart/2005/8/layout/list1"/>
    <dgm:cxn modelId="{D69A385F-153B-4138-9E69-513BC1A05657}" type="presParOf" srcId="{AE5E0F38-F17C-2548-975F-7AA43CF5EFCC}" destId="{5029E30F-1FE0-4A0D-8C40-2ECBEBE90E7F}" srcOrd="8" destOrd="0" presId="urn:microsoft.com/office/officeart/2005/8/layout/list1"/>
    <dgm:cxn modelId="{7647F783-0175-48D1-8519-77C738D956DB}" type="presParOf" srcId="{5029E30F-1FE0-4A0D-8C40-2ECBEBE90E7F}" destId="{419DE82E-D1B4-430B-AFA2-FE9B9DB7ED03}" srcOrd="0" destOrd="0" presId="urn:microsoft.com/office/officeart/2005/8/layout/list1"/>
    <dgm:cxn modelId="{100AFF5A-AA2C-4EE2-BFCA-211C816C018F}" type="presParOf" srcId="{5029E30F-1FE0-4A0D-8C40-2ECBEBE90E7F}" destId="{EB15CDCA-4EF9-4AF7-A507-1BEFD2DC8929}" srcOrd="1" destOrd="0" presId="urn:microsoft.com/office/officeart/2005/8/layout/list1"/>
    <dgm:cxn modelId="{9D0FC058-CBAD-4505-BA3C-679A71D9097A}" type="presParOf" srcId="{AE5E0F38-F17C-2548-975F-7AA43CF5EFCC}" destId="{AF62D1EE-D316-4EBC-BD53-43082765B980}" srcOrd="9" destOrd="0" presId="urn:microsoft.com/office/officeart/2005/8/layout/list1"/>
    <dgm:cxn modelId="{E9C95729-A4B1-43BD-9B6F-BA017DD3374B}" type="presParOf" srcId="{AE5E0F38-F17C-2548-975F-7AA43CF5EFCC}" destId="{AFE14AAF-83CA-44F8-8DDC-8A28856CE747}" srcOrd="10" destOrd="0" presId="urn:microsoft.com/office/officeart/2005/8/layout/list1"/>
    <dgm:cxn modelId="{1C92F68C-3839-419C-8B64-93A876836247}" type="presParOf" srcId="{AE5E0F38-F17C-2548-975F-7AA43CF5EFCC}" destId="{FF9BCEC7-F647-469B-90E2-47979F7CBB96}" srcOrd="11" destOrd="0" presId="urn:microsoft.com/office/officeart/2005/8/layout/list1"/>
    <dgm:cxn modelId="{C5ED3069-0087-49B8-B22B-37264645C6EA}" type="presParOf" srcId="{AE5E0F38-F17C-2548-975F-7AA43CF5EFCC}" destId="{5FBCA973-8AFD-4EE8-999A-9DADD31D8B17}" srcOrd="12" destOrd="0" presId="urn:microsoft.com/office/officeart/2005/8/layout/list1"/>
    <dgm:cxn modelId="{934B7EFF-9F97-4915-A415-0AC311F4B4EB}" type="presParOf" srcId="{5FBCA973-8AFD-4EE8-999A-9DADD31D8B17}" destId="{A53E87B0-61A5-45A5-9FC0-FDECFC5204AA}" srcOrd="0" destOrd="0" presId="urn:microsoft.com/office/officeart/2005/8/layout/list1"/>
    <dgm:cxn modelId="{259C65BA-12B9-4E79-AEE7-36186714905E}" type="presParOf" srcId="{5FBCA973-8AFD-4EE8-999A-9DADD31D8B17}" destId="{B59A0A63-0665-4CAE-87CF-B76B8402054C}" srcOrd="1" destOrd="0" presId="urn:microsoft.com/office/officeart/2005/8/layout/list1"/>
    <dgm:cxn modelId="{F0E6D657-93D3-4DFE-AB9D-5AE566174AAE}" type="presParOf" srcId="{AE5E0F38-F17C-2548-975F-7AA43CF5EFCC}" destId="{395CAB42-9F72-4DAE-ABEE-AD290B3B574A}" srcOrd="13" destOrd="0" presId="urn:microsoft.com/office/officeart/2005/8/layout/list1"/>
    <dgm:cxn modelId="{DA066C9B-1B85-453E-AB96-435085F712EE}" type="presParOf" srcId="{AE5E0F38-F17C-2548-975F-7AA43CF5EFCC}" destId="{6742ECE8-D60F-434F-AD1E-504A18A48CC9}"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61D3A-9A74-274B-AE9A-E7C4E508D0CB}">
      <dsp:nvSpPr>
        <dsp:cNvPr id="0" name=""/>
        <dsp:cNvSpPr/>
      </dsp:nvSpPr>
      <dsp:spPr>
        <a:xfrm>
          <a:off x="0" y="319320"/>
          <a:ext cx="85344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8F5F12C-2373-C44A-8C59-A4AD62C7B64E}">
      <dsp:nvSpPr>
        <dsp:cNvPr id="0" name=""/>
        <dsp:cNvSpPr/>
      </dsp:nvSpPr>
      <dsp:spPr>
        <a:xfrm>
          <a:off x="406300" y="9360"/>
          <a:ext cx="8126007"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A “game” refers to any situation in which decisions are made in anticipation of decisions made by others.</a:t>
          </a:r>
          <a:endParaRPr lang="en-US" sz="1800" kern="1200" dirty="0">
            <a:solidFill>
              <a:schemeClr val="tx1"/>
            </a:solidFill>
            <a:latin typeface="Century Gothic"/>
            <a:cs typeface="Century Gothic"/>
          </a:endParaRPr>
        </a:p>
      </dsp:txBody>
      <dsp:txXfrm>
        <a:off x="436562" y="39622"/>
        <a:ext cx="8065483" cy="559396"/>
      </dsp:txXfrm>
    </dsp:sp>
    <dsp:sp modelId="{D15AFA3C-46C9-3E49-B115-304369B5D8C1}">
      <dsp:nvSpPr>
        <dsp:cNvPr id="0" name=""/>
        <dsp:cNvSpPr/>
      </dsp:nvSpPr>
      <dsp:spPr>
        <a:xfrm>
          <a:off x="0" y="1657427"/>
          <a:ext cx="85344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08392" y="959354"/>
          <a:ext cx="8126007" cy="100546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A game is a stylized model that depicts situations of strategic behavior, where the payoff (the reward at the end of the game) for one agent depends on its own actions as well as on the actions of other agents. </a:t>
          </a:r>
          <a:endParaRPr lang="en-US" sz="1800" kern="1200" dirty="0">
            <a:solidFill>
              <a:schemeClr val="tx1"/>
            </a:solidFill>
            <a:latin typeface="Century Gothic"/>
            <a:cs typeface="Century Gothic"/>
          </a:endParaRPr>
        </a:p>
      </dsp:txBody>
      <dsp:txXfrm>
        <a:off x="457475" y="1008437"/>
        <a:ext cx="8027841" cy="907300"/>
      </dsp:txXfrm>
    </dsp:sp>
    <dsp:sp modelId="{030B5C82-C743-42C7-AE1E-110A7452E743}">
      <dsp:nvSpPr>
        <dsp:cNvPr id="0" name=""/>
        <dsp:cNvSpPr/>
      </dsp:nvSpPr>
      <dsp:spPr>
        <a:xfrm>
          <a:off x="0" y="2493368"/>
          <a:ext cx="85344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E552240-A040-4CFD-AB79-B4E2D3CF0F7B}">
      <dsp:nvSpPr>
        <dsp:cNvPr id="0" name=""/>
        <dsp:cNvSpPr/>
      </dsp:nvSpPr>
      <dsp:spPr>
        <a:xfrm>
          <a:off x="445913" y="2373320"/>
          <a:ext cx="8088486" cy="50330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Each “player” forms a “strategy” and hopes to receive a “payoff”.</a:t>
          </a:r>
          <a:endParaRPr lang="en-US" altLang="zh-CN" sz="1800" kern="1200" dirty="0" smtClean="0">
            <a:solidFill>
              <a:schemeClr val="tx1"/>
            </a:solidFill>
            <a:ea typeface="宋体" pitchFamily="2" charset="-122"/>
            <a:cs typeface="Times New Roman" pitchFamily="18" charset="0"/>
          </a:endParaRPr>
        </a:p>
      </dsp:txBody>
      <dsp:txXfrm>
        <a:off x="470482" y="2397889"/>
        <a:ext cx="8039348" cy="454162"/>
      </dsp:txXfrm>
    </dsp:sp>
    <dsp:sp modelId="{0EAA585A-3512-49DD-A994-D8C5277AEB23}">
      <dsp:nvSpPr>
        <dsp:cNvPr id="0" name=""/>
        <dsp:cNvSpPr/>
      </dsp:nvSpPr>
      <dsp:spPr>
        <a:xfrm>
          <a:off x="0" y="3337045"/>
          <a:ext cx="85344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91D972E-741E-4FB8-A786-CB0E126EC6D7}">
      <dsp:nvSpPr>
        <dsp:cNvPr id="0" name=""/>
        <dsp:cNvSpPr/>
      </dsp:nvSpPr>
      <dsp:spPr>
        <a:xfrm>
          <a:off x="412551" y="3135968"/>
          <a:ext cx="8117257" cy="51103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In a “cooperative” game each player can make side-payments to the other players.  A cartel is the result of a cooperative game.</a:t>
          </a:r>
          <a:endParaRPr lang="en-US" altLang="zh-CN" sz="1800" kern="1200" dirty="0" smtClean="0">
            <a:solidFill>
              <a:schemeClr val="tx1"/>
            </a:solidFill>
            <a:ea typeface="宋体" pitchFamily="2" charset="-122"/>
            <a:cs typeface="Times New Roman" pitchFamily="18" charset="0"/>
          </a:endParaRPr>
        </a:p>
      </dsp:txBody>
      <dsp:txXfrm>
        <a:off x="437498" y="3160915"/>
        <a:ext cx="8067363" cy="461143"/>
      </dsp:txXfrm>
    </dsp:sp>
    <dsp:sp modelId="{343B7E0D-DDC8-4FDC-9D83-3FA5DC84111E}">
      <dsp:nvSpPr>
        <dsp:cNvPr id="0" name=""/>
        <dsp:cNvSpPr/>
      </dsp:nvSpPr>
      <dsp:spPr>
        <a:xfrm>
          <a:off x="0" y="4498050"/>
          <a:ext cx="85344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0E1D9D9-C7F8-4F13-A903-7C2B092779F1}">
      <dsp:nvSpPr>
        <dsp:cNvPr id="0" name=""/>
        <dsp:cNvSpPr/>
      </dsp:nvSpPr>
      <dsp:spPr>
        <a:xfrm>
          <a:off x="412551" y="3979645"/>
          <a:ext cx="8117257" cy="82095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In a “non-cooperative” game players cannot make side-payments.  Competition laws generally require that market rivalry be “non-cooperative”.</a:t>
          </a:r>
        </a:p>
      </dsp:txBody>
      <dsp:txXfrm>
        <a:off x="452627" y="4019721"/>
        <a:ext cx="8037105" cy="74080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49824"/>
          <a:ext cx="8458200" cy="3880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291592" rIns="656450"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b="1" kern="1200" dirty="0" smtClean="0">
              <a:solidFill>
                <a:schemeClr val="tx1"/>
              </a:solidFill>
              <a:ea typeface="宋体" pitchFamily="2" charset="-122"/>
              <a:cs typeface="Times New Roman" pitchFamily="18" charset="0"/>
            </a:rPr>
            <a:t>A set of players</a:t>
          </a:r>
          <a:r>
            <a:rPr lang="en-US" altLang="zh-CN" sz="1800" kern="1200" dirty="0" smtClean="0">
              <a:solidFill>
                <a:schemeClr val="tx1"/>
              </a:solidFill>
              <a:ea typeface="宋体" pitchFamily="2" charset="-122"/>
              <a:cs typeface="Times New Roman" pitchFamily="18" charset="0"/>
            </a:rPr>
            <a:t>:</a:t>
          </a:r>
        </a:p>
        <a:p>
          <a:pPr marL="342900" lvl="2"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Players 1 and 2 </a:t>
          </a:r>
        </a:p>
        <a:p>
          <a:pPr marL="171450" lvl="1" indent="-171450" algn="l" defTabSz="800100">
            <a:lnSpc>
              <a:spcPct val="90000"/>
            </a:lnSpc>
            <a:spcBef>
              <a:spcPct val="0"/>
            </a:spcBef>
            <a:spcAft>
              <a:spcPct val="15000"/>
            </a:spcAft>
            <a:buChar char="••"/>
          </a:pPr>
          <a:r>
            <a:rPr lang="en-US" altLang="zh-CN" sz="1800" b="1" kern="1200" dirty="0" smtClean="0">
              <a:solidFill>
                <a:schemeClr val="tx1"/>
              </a:solidFill>
              <a:ea typeface="宋体" pitchFamily="2" charset="-122"/>
              <a:cs typeface="Times New Roman" pitchFamily="18" charset="0"/>
            </a:rPr>
            <a:t>A set of </a:t>
          </a:r>
          <a:r>
            <a:rPr lang="en-US" altLang="zh-CN" sz="1800" b="1" kern="1200" dirty="0" smtClean="0">
              <a:solidFill>
                <a:schemeClr val="tx1"/>
              </a:solidFill>
              <a:ea typeface="宋体" pitchFamily="2" charset="-122"/>
              <a:cs typeface="Times New Roman" pitchFamily="18" charset="0"/>
            </a:rPr>
            <a:t>rules, </a:t>
          </a:r>
          <a:r>
            <a:rPr lang="en-US" altLang="zh-CN" sz="1800" b="1" kern="1200" dirty="0" smtClean="0">
              <a:solidFill>
                <a:schemeClr val="tx1"/>
              </a:solidFill>
              <a:ea typeface="宋体" pitchFamily="2" charset="-122"/>
              <a:cs typeface="Times New Roman" pitchFamily="18" charset="0"/>
            </a:rPr>
            <a:t>such as who can do what and </a:t>
          </a:r>
          <a:r>
            <a:rPr lang="en-US" altLang="zh-CN" sz="1800" b="1" kern="1200" dirty="0" smtClean="0">
              <a:solidFill>
                <a:schemeClr val="tx1"/>
              </a:solidFill>
              <a:ea typeface="宋体" pitchFamily="2" charset="-122"/>
              <a:cs typeface="Times New Roman" pitchFamily="18" charset="0"/>
            </a:rPr>
            <a:t>when:</a:t>
          </a:r>
          <a:r>
            <a:rPr lang="en-US" altLang="zh-CN" sz="1800" kern="1200" dirty="0" smtClean="0">
              <a:solidFill>
                <a:schemeClr val="tx1"/>
              </a:solidFill>
              <a:ea typeface="宋体" pitchFamily="2" charset="-122"/>
              <a:cs typeface="Times New Roman" pitchFamily="18" charset="0"/>
            </a:rPr>
            <a:t> </a:t>
          </a:r>
          <a:endParaRPr lang="en-US" altLang="zh-CN" sz="1800" kern="1200" dirty="0" smtClean="0">
            <a:solidFill>
              <a:schemeClr val="tx1"/>
            </a:solidFill>
            <a:ea typeface="宋体" pitchFamily="2" charset="-122"/>
            <a:cs typeface="Times New Roman" pitchFamily="18" charset="0"/>
          </a:endParaRPr>
        </a:p>
        <a:p>
          <a:pPr marL="342900" lvl="2"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Play available strategies </a:t>
          </a:r>
          <a:r>
            <a:rPr lang="en-US" altLang="zh-CN" sz="1800" kern="1200" dirty="0" smtClean="0">
              <a:solidFill>
                <a:schemeClr val="tx1"/>
              </a:solidFill>
              <a:ea typeface="宋体" pitchFamily="2" charset="-122"/>
              <a:cs typeface="Times New Roman" pitchFamily="18" charset="0"/>
            </a:rPr>
            <a:t>simultaneously</a:t>
          </a:r>
          <a:endParaRPr lang="en-US" altLang="zh-CN" sz="1800" kern="1200" dirty="0" smtClean="0">
            <a:solidFill>
              <a:schemeClr val="tx1"/>
            </a:solidFill>
            <a:ea typeface="宋体" pitchFamily="2" charset="-122"/>
            <a:cs typeface="Times New Roman" pitchFamily="18" charset="0"/>
          </a:endParaRPr>
        </a:p>
        <a:p>
          <a:pPr marL="342900" lvl="2" indent="-171450" algn="l" defTabSz="800100">
            <a:lnSpc>
              <a:spcPct val="90000"/>
            </a:lnSpc>
            <a:spcBef>
              <a:spcPct val="0"/>
            </a:spcBef>
            <a:spcAft>
              <a:spcPct val="15000"/>
            </a:spcAft>
            <a:buChar char="••"/>
          </a:pPr>
          <a:r>
            <a:rPr lang="en-US" sz="1800" kern="1200" dirty="0" smtClean="0">
              <a:solidFill>
                <a:schemeClr val="tx1"/>
              </a:solidFill>
              <a:ea typeface="宋体" pitchFamily="2" charset="-122"/>
              <a:cs typeface="Times New Roman" pitchFamily="18" charset="0"/>
            </a:rPr>
            <a:t>Player 1 moves first</a:t>
          </a:r>
          <a:endParaRPr lang="en-GB"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b="1" kern="1200" dirty="0" smtClean="0">
              <a:solidFill>
                <a:schemeClr val="tx1"/>
              </a:solidFill>
              <a:ea typeface="宋体" pitchFamily="2" charset="-122"/>
              <a:cs typeface="Times New Roman" pitchFamily="18" charset="0"/>
            </a:rPr>
            <a:t>A set of strategies</a:t>
          </a:r>
          <a:r>
            <a:rPr lang="en-US" altLang="zh-CN" sz="1800" kern="1200" dirty="0" smtClean="0">
              <a:solidFill>
                <a:schemeClr val="tx1"/>
              </a:solidFill>
              <a:ea typeface="宋体" pitchFamily="2" charset="-122"/>
              <a:cs typeface="Times New Roman" pitchFamily="18" charset="0"/>
            </a:rPr>
            <a:t>:</a:t>
          </a:r>
        </a:p>
        <a:p>
          <a:pPr marL="342900" lvl="2"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Choose LEFT, RIGHT, UP, DOWN</a:t>
          </a:r>
        </a:p>
        <a:p>
          <a:pPr marL="342900" lvl="2"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Move rook</a:t>
          </a:r>
        </a:p>
        <a:p>
          <a:pPr marL="171450" lvl="1" indent="-171450" algn="l" defTabSz="800100">
            <a:lnSpc>
              <a:spcPct val="90000"/>
            </a:lnSpc>
            <a:spcBef>
              <a:spcPct val="0"/>
            </a:spcBef>
            <a:spcAft>
              <a:spcPct val="15000"/>
            </a:spcAft>
            <a:buChar char="••"/>
          </a:pPr>
          <a:r>
            <a:rPr lang="en-US" altLang="zh-CN" sz="1800" b="1" kern="1200" dirty="0" smtClean="0">
              <a:solidFill>
                <a:schemeClr val="tx1"/>
              </a:solidFill>
              <a:ea typeface="宋体" pitchFamily="2" charset="-122"/>
              <a:cs typeface="Times New Roman" pitchFamily="18" charset="0"/>
            </a:rPr>
            <a:t>A set of payoffs</a:t>
          </a:r>
          <a:r>
            <a:rPr lang="en-US" altLang="zh-CN" sz="1800" kern="1200" dirty="0" smtClean="0">
              <a:solidFill>
                <a:schemeClr val="tx1"/>
              </a:solidFill>
              <a:ea typeface="宋体" pitchFamily="2" charset="-122"/>
              <a:cs typeface="Times New Roman" pitchFamily="18" charset="0"/>
            </a:rPr>
            <a:t>:</a:t>
          </a:r>
        </a:p>
        <a:p>
          <a:pPr marL="342900" lvl="2"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If Player 1 plays UP and 2 plays RIGHT  player 1 gets 3 and player 2 gets 6</a:t>
          </a:r>
        </a:p>
        <a:p>
          <a:pPr marL="342900" lvl="2" indent="-171450" algn="l" defTabSz="800100">
            <a:lnSpc>
              <a:spcPct val="90000"/>
            </a:lnSpc>
            <a:spcBef>
              <a:spcPct val="0"/>
            </a:spcBef>
            <a:spcAft>
              <a:spcPct val="15000"/>
            </a:spcAft>
            <a:buChar char="••"/>
          </a:pPr>
          <a:r>
            <a:rPr lang="en-US" sz="1800" kern="1200" dirty="0" smtClean="0">
              <a:solidFill>
                <a:schemeClr val="tx1"/>
              </a:solidFill>
              <a:ea typeface="宋体" pitchFamily="2" charset="-122"/>
              <a:cs typeface="Times New Roman" pitchFamily="18" charset="0"/>
            </a:rPr>
            <a:t>If I checkmate your King I earn the prize</a:t>
          </a:r>
          <a:endParaRPr lang="en-GB" sz="1800" kern="1200" dirty="0" smtClean="0">
            <a:solidFill>
              <a:schemeClr val="tx1"/>
            </a:solidFill>
            <a:ea typeface="宋体" pitchFamily="2" charset="-122"/>
            <a:cs typeface="Times New Roman" pitchFamily="18" charset="0"/>
          </a:endParaRPr>
        </a:p>
      </dsp:txBody>
      <dsp:txXfrm>
        <a:off x="0" y="149824"/>
        <a:ext cx="8458200" cy="3880800"/>
      </dsp:txXfrm>
    </dsp:sp>
    <dsp:sp modelId="{9514EDE9-45DB-A04D-93D4-CB8C956199C1}">
      <dsp:nvSpPr>
        <dsp:cNvPr id="0" name=""/>
        <dsp:cNvSpPr/>
      </dsp:nvSpPr>
      <dsp:spPr>
        <a:xfrm>
          <a:off x="446373" y="4528"/>
          <a:ext cx="8011826" cy="35022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Games are defined by:</a:t>
          </a:r>
          <a:endParaRPr lang="en-US" sz="1800" kern="1200" dirty="0">
            <a:solidFill>
              <a:schemeClr val="tx1"/>
            </a:solidFill>
            <a:latin typeface="Century Gothic"/>
            <a:cs typeface="Century Gothic"/>
          </a:endParaRPr>
        </a:p>
      </dsp:txBody>
      <dsp:txXfrm>
        <a:off x="463470" y="21625"/>
        <a:ext cx="7977632" cy="316031"/>
      </dsp:txXfrm>
    </dsp:sp>
    <dsp:sp modelId="{B0AC952F-6F8F-4503-AD32-EBBAE9F9FB57}">
      <dsp:nvSpPr>
        <dsp:cNvPr id="0" name=""/>
        <dsp:cNvSpPr/>
      </dsp:nvSpPr>
      <dsp:spPr>
        <a:xfrm>
          <a:off x="0" y="4517760"/>
          <a:ext cx="8458200" cy="352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BF59661-13DE-4C85-B5E0-38222BC26F3A}">
      <dsp:nvSpPr>
        <dsp:cNvPr id="0" name=""/>
        <dsp:cNvSpPr/>
      </dsp:nvSpPr>
      <dsp:spPr>
        <a:xfrm>
          <a:off x="408868" y="4106224"/>
          <a:ext cx="8044781" cy="61817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Games are analyzed by examining optimal payoffs for players given </a:t>
          </a:r>
          <a:r>
            <a:rPr lang="en-US" kern="1200" dirty="0" smtClean="0">
              <a:solidFill>
                <a:schemeClr val="tx1"/>
              </a:solidFill>
            </a:rPr>
            <a:t>the rules of game and the strategies available.</a:t>
          </a:r>
          <a:endParaRPr lang="en-GB" sz="1800" kern="1200" dirty="0" smtClean="0">
            <a:solidFill>
              <a:schemeClr val="tx1"/>
            </a:solidFill>
            <a:ea typeface="宋体" pitchFamily="2" charset="-122"/>
            <a:cs typeface="Times New Roman" pitchFamily="18" charset="0"/>
          </a:endParaRPr>
        </a:p>
      </dsp:txBody>
      <dsp:txXfrm>
        <a:off x="439045" y="4136401"/>
        <a:ext cx="7984427" cy="55782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32759"/>
          <a:ext cx="84582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14813"/>
          <a:ext cx="8011826" cy="52533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 payoffs of a one-period game are often expressed as a payoff matrix (Player 1, Player 2).</a:t>
          </a:r>
          <a:endParaRPr lang="en-US" sz="1800" kern="1200" dirty="0">
            <a:solidFill>
              <a:schemeClr val="tx1"/>
            </a:solidFill>
            <a:latin typeface="Century Gothic"/>
            <a:cs typeface="Century Gothic"/>
          </a:endParaRPr>
        </a:p>
      </dsp:txBody>
      <dsp:txXfrm>
        <a:off x="472018" y="40458"/>
        <a:ext cx="7960536" cy="474048"/>
      </dsp:txXfrm>
    </dsp:sp>
    <dsp:sp modelId="{F0EBA602-A41A-4958-9DE1-A982B88483DE}">
      <dsp:nvSpPr>
        <dsp:cNvPr id="0" name=""/>
        <dsp:cNvSpPr/>
      </dsp:nvSpPr>
      <dsp:spPr>
        <a:xfrm>
          <a:off x="0" y="1358419"/>
          <a:ext cx="84582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C75EDAF-56BF-4277-ABEB-91818A9DC68C}">
      <dsp:nvSpPr>
        <dsp:cNvPr id="0" name=""/>
        <dsp:cNvSpPr/>
      </dsp:nvSpPr>
      <dsp:spPr>
        <a:xfrm>
          <a:off x="408868" y="875359"/>
          <a:ext cx="8044781" cy="7930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 game is one period because players make simultaneous decisions. It is non-cooperative and we are excluding side payments between players.</a:t>
          </a:r>
          <a:endParaRPr lang="en-US" sz="1800" kern="1200" dirty="0">
            <a:solidFill>
              <a:schemeClr val="tx1"/>
            </a:solidFill>
            <a:latin typeface="Century Gothic"/>
            <a:cs typeface="Century Gothic"/>
          </a:endParaRPr>
        </a:p>
      </dsp:txBody>
      <dsp:txXfrm>
        <a:off x="447580" y="914071"/>
        <a:ext cx="7967357" cy="7155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00132"/>
          <a:ext cx="8458200" cy="352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54836"/>
          <a:ext cx="8011826" cy="35022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rtl="0">
            <a:lnSpc>
              <a:spcPct val="90000"/>
            </a:lnSpc>
            <a:spcBef>
              <a:spcPct val="0"/>
            </a:spcBef>
            <a:spcAft>
              <a:spcPct val="35000"/>
            </a:spcAft>
          </a:pPr>
          <a:r>
            <a:rPr lang="en-US" altLang="zh-CN" sz="1500" kern="1200" dirty="0" smtClean="0">
              <a:solidFill>
                <a:schemeClr val="tx1"/>
              </a:solidFill>
              <a:ea typeface="宋体" pitchFamily="2" charset="-122"/>
              <a:cs typeface="Times New Roman" pitchFamily="18" charset="0"/>
            </a:rPr>
            <a:t>If P1 played UP </a:t>
          </a:r>
          <a:r>
            <a:rPr lang="en-US" altLang="zh-CN" sz="1500" kern="1200" dirty="0" smtClean="0">
              <a:solidFill>
                <a:schemeClr val="tx1"/>
              </a:solidFill>
              <a:ea typeface="宋体" pitchFamily="2" charset="-122"/>
              <a:cs typeface="Times New Roman" pitchFamily="18" charset="0"/>
              <a:sym typeface="Wingdings" pitchFamily="2" charset="2"/>
            </a:rPr>
            <a:t></a:t>
          </a:r>
          <a:r>
            <a:rPr lang="en-US" altLang="zh-CN" sz="1500" kern="1200" dirty="0" smtClean="0">
              <a:solidFill>
                <a:schemeClr val="tx1"/>
              </a:solidFill>
              <a:ea typeface="宋体" pitchFamily="2" charset="-122"/>
              <a:cs typeface="Times New Roman" pitchFamily="18" charset="0"/>
            </a:rPr>
            <a:t> P2 would choose RIGHT, and P2 would receive a payoff of 6.</a:t>
          </a:r>
          <a:endParaRPr lang="en-US" sz="1500" kern="1200" dirty="0">
            <a:solidFill>
              <a:schemeClr val="tx1"/>
            </a:solidFill>
            <a:latin typeface="Century Gothic"/>
            <a:cs typeface="Century Gothic"/>
          </a:endParaRPr>
        </a:p>
      </dsp:txBody>
      <dsp:txXfrm>
        <a:off x="463470" y="71933"/>
        <a:ext cx="7977632" cy="316031"/>
      </dsp:txXfrm>
    </dsp:sp>
    <dsp:sp modelId="{E79F5479-F8E8-48D9-BF42-E27B3A464BF0}">
      <dsp:nvSpPr>
        <dsp:cNvPr id="0" name=""/>
        <dsp:cNvSpPr/>
      </dsp:nvSpPr>
      <dsp:spPr>
        <a:xfrm>
          <a:off x="0" y="835172"/>
          <a:ext cx="8458200" cy="352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B6BBA65-C83B-46C5-89D5-5EFDA6CF3A30}">
      <dsp:nvSpPr>
        <dsp:cNvPr id="0" name=""/>
        <dsp:cNvSpPr/>
      </dsp:nvSpPr>
      <dsp:spPr>
        <a:xfrm>
          <a:off x="416302" y="628532"/>
          <a:ext cx="8041031" cy="4132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dirty="0" smtClean="0">
              <a:solidFill>
                <a:schemeClr val="tx1"/>
              </a:solidFill>
              <a:ea typeface="宋体" pitchFamily="2" charset="-122"/>
              <a:cs typeface="Times New Roman" pitchFamily="18" charset="0"/>
            </a:rPr>
            <a:t>If P1 played DOWN </a:t>
          </a:r>
          <a:r>
            <a:rPr lang="en-US" altLang="zh-CN" sz="1500" kern="1200" dirty="0" smtClean="0">
              <a:solidFill>
                <a:schemeClr val="tx1"/>
              </a:solidFill>
              <a:ea typeface="宋体" pitchFamily="2" charset="-122"/>
              <a:cs typeface="Times New Roman" pitchFamily="18" charset="0"/>
              <a:sym typeface="Wingdings" pitchFamily="2" charset="2"/>
            </a:rPr>
            <a:t></a:t>
          </a:r>
          <a:r>
            <a:rPr lang="en-US" altLang="zh-CN" sz="1500" kern="1200" dirty="0" smtClean="0">
              <a:solidFill>
                <a:schemeClr val="tx1"/>
              </a:solidFill>
              <a:ea typeface="宋体" pitchFamily="2" charset="-122"/>
              <a:cs typeface="Times New Roman" pitchFamily="18" charset="0"/>
            </a:rPr>
            <a:t> P2 would choose RIGHT, and P2 would receive a payoff of 4.</a:t>
          </a:r>
          <a:endParaRPr lang="en-GB" sz="1500" kern="1200" dirty="0" smtClean="0">
            <a:solidFill>
              <a:schemeClr val="tx1"/>
            </a:solidFill>
            <a:ea typeface="宋体" pitchFamily="2" charset="-122"/>
            <a:cs typeface="Times New Roman" pitchFamily="18" charset="0"/>
          </a:endParaRPr>
        </a:p>
      </dsp:txBody>
      <dsp:txXfrm>
        <a:off x="436477" y="648707"/>
        <a:ext cx="8000681" cy="372930"/>
      </dsp:txXfrm>
    </dsp:sp>
    <dsp:sp modelId="{C01397AB-5A7C-4E27-9AE7-AF6B5B5B00B3}">
      <dsp:nvSpPr>
        <dsp:cNvPr id="0" name=""/>
        <dsp:cNvSpPr/>
      </dsp:nvSpPr>
      <dsp:spPr>
        <a:xfrm>
          <a:off x="0" y="1470212"/>
          <a:ext cx="8458200" cy="352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66D1E4C-2646-4CAC-9A4C-6EDE5C84D0A6}">
      <dsp:nvSpPr>
        <dsp:cNvPr id="0" name=""/>
        <dsp:cNvSpPr/>
      </dsp:nvSpPr>
      <dsp:spPr>
        <a:xfrm>
          <a:off x="416302" y="1263572"/>
          <a:ext cx="8041031" cy="4132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smtClean="0">
              <a:solidFill>
                <a:schemeClr val="tx1"/>
              </a:solidFill>
              <a:ea typeface="宋体" pitchFamily="2" charset="-122"/>
              <a:cs typeface="Times New Roman" pitchFamily="18" charset="0"/>
            </a:rPr>
            <a:t>Therefore, P2 will choose to play RIGHT regardless of what P1’s action is in this case.</a:t>
          </a:r>
          <a:endParaRPr lang="en-GB" sz="1500" kern="1200" dirty="0" smtClean="0">
            <a:solidFill>
              <a:schemeClr val="tx1"/>
            </a:solidFill>
            <a:ea typeface="宋体" pitchFamily="2" charset="-122"/>
            <a:cs typeface="Times New Roman" pitchFamily="18" charset="0"/>
          </a:endParaRPr>
        </a:p>
      </dsp:txBody>
      <dsp:txXfrm>
        <a:off x="436477" y="1283747"/>
        <a:ext cx="8000681" cy="372930"/>
      </dsp:txXfrm>
    </dsp:sp>
    <dsp:sp modelId="{683FE195-F54A-4CEA-834C-FDAEC44ACFE9}">
      <dsp:nvSpPr>
        <dsp:cNvPr id="0" name=""/>
        <dsp:cNvSpPr/>
      </dsp:nvSpPr>
      <dsp:spPr>
        <a:xfrm>
          <a:off x="0" y="2105252"/>
          <a:ext cx="8458200" cy="352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17D7922-CDE4-4214-8A84-9E765DDD197A}">
      <dsp:nvSpPr>
        <dsp:cNvPr id="0" name=""/>
        <dsp:cNvSpPr/>
      </dsp:nvSpPr>
      <dsp:spPr>
        <a:xfrm>
          <a:off x="416302" y="1898612"/>
          <a:ext cx="8041031" cy="4132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smtClean="0">
              <a:solidFill>
                <a:schemeClr val="tx1"/>
              </a:solidFill>
              <a:ea typeface="宋体" pitchFamily="2" charset="-122"/>
              <a:cs typeface="Times New Roman" pitchFamily="18" charset="0"/>
            </a:rPr>
            <a:t>Same logic shows, P1 will choose to play DOWN regardless of what P2’s action is.</a:t>
          </a:r>
          <a:endParaRPr lang="en-GB" sz="1500" kern="1200" dirty="0">
            <a:solidFill>
              <a:schemeClr val="tx1"/>
            </a:solidFill>
            <a:ea typeface="宋体" pitchFamily="2" charset="-122"/>
            <a:cs typeface="Times New Roman" pitchFamily="18" charset="0"/>
          </a:endParaRPr>
        </a:p>
      </dsp:txBody>
      <dsp:txXfrm>
        <a:off x="436477" y="1918787"/>
        <a:ext cx="8000681" cy="37293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84014"/>
          <a:ext cx="8458200" cy="20475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1353820" rIns="656450"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For P1, playing DOWN is a </a:t>
          </a:r>
          <a:r>
            <a:rPr lang="en-US" altLang="zh-CN" sz="1800" b="1" kern="1200" smtClean="0">
              <a:solidFill>
                <a:schemeClr val="tx1"/>
              </a:solidFill>
              <a:ea typeface="宋体" pitchFamily="2" charset="-122"/>
              <a:cs typeface="Times New Roman" pitchFamily="18" charset="0"/>
            </a:rPr>
            <a:t>dominant strategy.</a:t>
          </a:r>
          <a:endParaRPr lang="en-GB"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For P2, playing RIGHT is a </a:t>
          </a:r>
          <a:r>
            <a:rPr lang="en-US" altLang="zh-CN" sz="1800" b="1" kern="1200" smtClean="0">
              <a:solidFill>
                <a:schemeClr val="tx1"/>
              </a:solidFill>
              <a:ea typeface="宋体" pitchFamily="2" charset="-122"/>
              <a:cs typeface="Times New Roman" pitchFamily="18" charset="0"/>
            </a:rPr>
            <a:t>dominant strategy.</a:t>
          </a:r>
          <a:endParaRPr lang="en-GB" sz="1800" kern="1200" dirty="0" smtClean="0">
            <a:solidFill>
              <a:schemeClr val="tx1"/>
            </a:solidFill>
            <a:ea typeface="宋体" pitchFamily="2" charset="-122"/>
            <a:cs typeface="Times New Roman" pitchFamily="18" charset="0"/>
          </a:endParaRPr>
        </a:p>
      </dsp:txBody>
      <dsp:txXfrm>
        <a:off x="0" y="284014"/>
        <a:ext cx="8458200" cy="2047500"/>
      </dsp:txXfrm>
    </dsp:sp>
    <dsp:sp modelId="{9514EDE9-45DB-A04D-93D4-CB8C956199C1}">
      <dsp:nvSpPr>
        <dsp:cNvPr id="0" name=""/>
        <dsp:cNvSpPr/>
      </dsp:nvSpPr>
      <dsp:spPr>
        <a:xfrm>
          <a:off x="446373" y="175141"/>
          <a:ext cx="8011826" cy="106032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A strategy is said to be “dominant” whenever this strategy is </a:t>
          </a:r>
          <a:r>
            <a:rPr lang="en-US" altLang="zh-CN" sz="1800" u="sng" kern="1200" smtClean="0">
              <a:solidFill>
                <a:schemeClr val="tx1"/>
              </a:solidFill>
              <a:ea typeface="宋体" pitchFamily="2" charset="-122"/>
              <a:cs typeface="Times New Roman" pitchFamily="18" charset="0"/>
            </a:rPr>
            <a:t>strictly</a:t>
          </a:r>
          <a:r>
            <a:rPr lang="en-US" altLang="zh-CN" sz="1800" kern="1200" smtClean="0">
              <a:solidFill>
                <a:schemeClr val="tx1"/>
              </a:solidFill>
              <a:ea typeface="宋体" pitchFamily="2" charset="-122"/>
              <a:cs typeface="Times New Roman" pitchFamily="18" charset="0"/>
            </a:rPr>
            <a:t> better than any other possible strategy, regardless of what the other players’ actions are:</a:t>
          </a:r>
          <a:endParaRPr lang="en-US" sz="1800" kern="1200" dirty="0">
            <a:solidFill>
              <a:schemeClr val="tx1"/>
            </a:solidFill>
            <a:latin typeface="Century Gothic"/>
            <a:cs typeface="Century Gothic"/>
          </a:endParaRPr>
        </a:p>
      </dsp:txBody>
      <dsp:txXfrm>
        <a:off x="498134" y="226902"/>
        <a:ext cx="7908304" cy="9568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51010"/>
          <a:ext cx="8458200"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1758"/>
          <a:ext cx="8011826" cy="71766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b="0" kern="1200" dirty="0" smtClean="0">
              <a:solidFill>
                <a:schemeClr val="tx1"/>
              </a:solidFill>
              <a:ea typeface="宋体" pitchFamily="2" charset="-122"/>
              <a:cs typeface="Times New Roman" pitchFamily="18" charset="0"/>
            </a:rPr>
            <a:t>Dominant strategies yield </a:t>
          </a:r>
          <a:r>
            <a:rPr lang="en-US" altLang="zh-CN" sz="1800" b="0" kern="1200" dirty="0" smtClean="0">
              <a:solidFill>
                <a:schemeClr val="tx1"/>
              </a:solidFill>
              <a:ea typeface="宋体" pitchFamily="2" charset="-122"/>
              <a:cs typeface="Times New Roman" pitchFamily="18" charset="0"/>
            </a:rPr>
            <a:t>an easy </a:t>
          </a:r>
          <a:r>
            <a:rPr lang="en-US" altLang="zh-CN" sz="1800" b="0" kern="1200" dirty="0" smtClean="0">
              <a:solidFill>
                <a:schemeClr val="tx1"/>
              </a:solidFill>
              <a:ea typeface="宋体" pitchFamily="2" charset="-122"/>
              <a:cs typeface="Times New Roman" pitchFamily="18" charset="0"/>
            </a:rPr>
            <a:t>solution to the </a:t>
          </a:r>
          <a:r>
            <a:rPr lang="en-US" altLang="zh-CN" sz="1800" b="0" kern="1200" dirty="0" smtClean="0">
              <a:solidFill>
                <a:schemeClr val="tx1"/>
              </a:solidFill>
              <a:ea typeface="宋体" pitchFamily="2" charset="-122"/>
              <a:cs typeface="Times New Roman" pitchFamily="18" charset="0"/>
            </a:rPr>
            <a:t>game</a:t>
          </a:r>
          <a:r>
            <a:rPr lang="en-GB" sz="1800" b="0" kern="1200" dirty="0" smtClean="0">
              <a:solidFill>
                <a:schemeClr val="tx1"/>
              </a:solidFill>
              <a:ea typeface="宋体" pitchFamily="2" charset="-122"/>
              <a:cs typeface="Times New Roman" pitchFamily="18" charset="0"/>
            </a:rPr>
            <a:t> </a:t>
          </a:r>
          <a:endParaRPr lang="en-US" sz="1800" b="0" kern="1200" dirty="0">
            <a:solidFill>
              <a:schemeClr val="tx1"/>
            </a:solidFill>
            <a:latin typeface="Century Gothic"/>
            <a:cs typeface="Century Gothic"/>
          </a:endParaRPr>
        </a:p>
      </dsp:txBody>
      <dsp:txXfrm>
        <a:off x="481406" y="36791"/>
        <a:ext cx="7941760" cy="647595"/>
      </dsp:txXfrm>
    </dsp:sp>
    <dsp:sp modelId="{1F3C5E24-A051-4C1C-AAB8-D75F89229303}">
      <dsp:nvSpPr>
        <dsp:cNvPr id="0" name=""/>
        <dsp:cNvSpPr/>
      </dsp:nvSpPr>
      <dsp:spPr>
        <a:xfrm>
          <a:off x="0" y="1702530"/>
          <a:ext cx="8458200"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4C9F3BF-9665-4ABF-9012-3DE3B3EA956C}">
      <dsp:nvSpPr>
        <dsp:cNvPr id="0" name=""/>
        <dsp:cNvSpPr/>
      </dsp:nvSpPr>
      <dsp:spPr>
        <a:xfrm>
          <a:off x="416302" y="1230210"/>
          <a:ext cx="8041031" cy="9446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Therefore [DOWN, RIGHT] is the </a:t>
          </a:r>
          <a:r>
            <a:rPr lang="en-US" altLang="zh-CN" sz="1800" u="sng" kern="1200" dirty="0" smtClean="0">
              <a:solidFill>
                <a:schemeClr val="tx1"/>
              </a:solidFill>
              <a:ea typeface="宋体" pitchFamily="2" charset="-122"/>
              <a:cs typeface="Times New Roman" pitchFamily="18" charset="0"/>
            </a:rPr>
            <a:t>equilibrium</a:t>
          </a:r>
          <a:r>
            <a:rPr lang="en-US" altLang="zh-CN" sz="1800" kern="1200" dirty="0" smtClean="0">
              <a:solidFill>
                <a:schemeClr val="tx1"/>
              </a:solidFill>
              <a:ea typeface="宋体" pitchFamily="2" charset="-122"/>
              <a:cs typeface="Times New Roman" pitchFamily="18" charset="0"/>
            </a:rPr>
            <a:t> set of strategies and (4,4) the equilibrium set of payoffs given that the game is non-cooperative.</a:t>
          </a:r>
          <a:r>
            <a:rPr lang="en-GB" sz="1800" kern="1200" dirty="0" smtClean="0">
              <a:solidFill>
                <a:schemeClr val="tx1"/>
              </a:solidFill>
              <a:ea typeface="宋体" pitchFamily="2" charset="-122"/>
              <a:cs typeface="Times New Roman" pitchFamily="18" charset="0"/>
            </a:rPr>
            <a:t> </a:t>
          </a:r>
        </a:p>
      </dsp:txBody>
      <dsp:txXfrm>
        <a:off x="462416" y="1276324"/>
        <a:ext cx="7948803" cy="8524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26884"/>
          <a:ext cx="8458200" cy="655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27458"/>
          <a:ext cx="8011826" cy="88000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 payoff box considered above demonstrates that “non-cooperative games” </a:t>
          </a:r>
          <a:r>
            <a:rPr lang="en-US" altLang="zh-CN" sz="1800" kern="1200" dirty="0" smtClean="0">
              <a:solidFill>
                <a:schemeClr val="tx1"/>
              </a:solidFill>
              <a:ea typeface="宋体" pitchFamily="2" charset="-122"/>
              <a:cs typeface="Times New Roman" pitchFamily="18" charset="0"/>
            </a:rPr>
            <a:t>results </a:t>
          </a:r>
          <a:r>
            <a:rPr lang="en-US" altLang="zh-CN" sz="1800" kern="1200" dirty="0" smtClean="0">
              <a:solidFill>
                <a:schemeClr val="tx1"/>
              </a:solidFill>
              <a:ea typeface="宋体" pitchFamily="2" charset="-122"/>
              <a:cs typeface="Times New Roman" pitchFamily="18" charset="0"/>
            </a:rPr>
            <a:t>in an equilibrium that is worse for both players than another outcome in total: 8&lt;9&lt;10!</a:t>
          </a:r>
          <a:endParaRPr lang="en-US" sz="1800" b="0" kern="1200" dirty="0">
            <a:solidFill>
              <a:schemeClr val="tx1"/>
            </a:solidFill>
            <a:latin typeface="Century Gothic"/>
            <a:cs typeface="Century Gothic"/>
          </a:endParaRPr>
        </a:p>
      </dsp:txBody>
      <dsp:txXfrm>
        <a:off x="489331" y="70416"/>
        <a:ext cx="7925910" cy="794091"/>
      </dsp:txXfrm>
    </dsp:sp>
    <dsp:sp modelId="{B64CA32A-3C6B-4BC3-B656-F082C193B375}">
      <dsp:nvSpPr>
        <dsp:cNvPr id="0" name=""/>
        <dsp:cNvSpPr/>
      </dsp:nvSpPr>
      <dsp:spPr>
        <a:xfrm>
          <a:off x="0" y="1828763"/>
          <a:ext cx="8458200" cy="655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AB753F5-17E9-4C19-9CA4-483CF8EE9082}">
      <dsp:nvSpPr>
        <dsp:cNvPr id="0" name=""/>
        <dsp:cNvSpPr/>
      </dsp:nvSpPr>
      <dsp:spPr>
        <a:xfrm>
          <a:off x="416302" y="1322484"/>
          <a:ext cx="8041031" cy="89003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Non-cooperative equilibrium (DOWN,RIGHT) is </a:t>
          </a:r>
          <a:r>
            <a:rPr lang="en-US" altLang="zh-CN" sz="1800" u="sng" kern="1200" dirty="0" smtClean="0">
              <a:solidFill>
                <a:schemeClr val="tx1"/>
              </a:solidFill>
              <a:ea typeface="宋体" pitchFamily="2" charset="-122"/>
              <a:cs typeface="Times New Roman" pitchFamily="18" charset="0"/>
            </a:rPr>
            <a:t>worse</a:t>
          </a:r>
          <a:r>
            <a:rPr lang="en-US" altLang="zh-CN" sz="1800" kern="1200" dirty="0" smtClean="0">
              <a:solidFill>
                <a:schemeClr val="tx1"/>
              </a:solidFill>
              <a:ea typeface="宋体" pitchFamily="2" charset="-122"/>
              <a:cs typeface="Times New Roman" pitchFamily="18" charset="0"/>
            </a:rPr>
            <a:t> for both players individually than cooperative equilibrium (UP,LEFT) : (5,5) vs. (4,4)</a:t>
          </a:r>
          <a:endParaRPr lang="en-GB" sz="1800" kern="1200" dirty="0" smtClean="0">
            <a:solidFill>
              <a:schemeClr val="tx1"/>
            </a:solidFill>
            <a:ea typeface="宋体" pitchFamily="2" charset="-122"/>
            <a:cs typeface="Times New Roman" pitchFamily="18" charset="0"/>
          </a:endParaRPr>
        </a:p>
      </dsp:txBody>
      <dsp:txXfrm>
        <a:off x="459750" y="1365932"/>
        <a:ext cx="7954135" cy="80314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304901"/>
          <a:ext cx="8458200" cy="32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55189"/>
          <a:ext cx="8011826" cy="44000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rtl="0">
            <a:lnSpc>
              <a:spcPct val="90000"/>
            </a:lnSpc>
            <a:spcBef>
              <a:spcPct val="0"/>
            </a:spcBef>
            <a:spcAft>
              <a:spcPct val="35000"/>
            </a:spcAft>
          </a:pPr>
          <a:r>
            <a:rPr lang="en-US" altLang="zh-CN" sz="1500" kern="1200" smtClean="0">
              <a:solidFill>
                <a:schemeClr val="tx1"/>
              </a:solidFill>
              <a:ea typeface="宋体" pitchFamily="2" charset="-122"/>
            </a:rPr>
            <a:t>You and your partner in crime have been busted; police have evidence on minor crime but need confession to convict for major crime.</a:t>
          </a:r>
          <a:endParaRPr lang="en-US" sz="1500" b="0" kern="1200" dirty="0">
            <a:solidFill>
              <a:schemeClr val="tx1"/>
            </a:solidFill>
            <a:latin typeface="Century Gothic"/>
            <a:cs typeface="Century Gothic"/>
          </a:endParaRPr>
        </a:p>
      </dsp:txBody>
      <dsp:txXfrm>
        <a:off x="467852" y="76668"/>
        <a:ext cx="7968868" cy="397045"/>
      </dsp:txXfrm>
    </dsp:sp>
    <dsp:sp modelId="{11411E32-AD11-4481-AB0E-CC3413FA5E31}">
      <dsp:nvSpPr>
        <dsp:cNvPr id="0" name=""/>
        <dsp:cNvSpPr/>
      </dsp:nvSpPr>
      <dsp:spPr>
        <a:xfrm>
          <a:off x="0" y="894581"/>
          <a:ext cx="8458200" cy="32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B563506-A0F4-4CF4-9A33-9392DCA84B8C}">
      <dsp:nvSpPr>
        <dsp:cNvPr id="0" name=""/>
        <dsp:cNvSpPr/>
      </dsp:nvSpPr>
      <dsp:spPr>
        <a:xfrm>
          <a:off x="402673" y="702701"/>
          <a:ext cx="8053453" cy="3837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dirty="0" smtClean="0">
              <a:solidFill>
                <a:schemeClr val="tx1"/>
              </a:solidFill>
              <a:ea typeface="宋体" pitchFamily="2" charset="-122"/>
            </a:rPr>
            <a:t>You are each better off if neither confesses: cooperation (with each other) is the best strategy.</a:t>
          </a:r>
        </a:p>
      </dsp:txBody>
      <dsp:txXfrm>
        <a:off x="421407" y="721435"/>
        <a:ext cx="8015985" cy="346292"/>
      </dsp:txXfrm>
    </dsp:sp>
    <dsp:sp modelId="{F5EED281-3F42-484C-A7D2-92688A1CC7B6}">
      <dsp:nvSpPr>
        <dsp:cNvPr id="0" name=""/>
        <dsp:cNvSpPr/>
      </dsp:nvSpPr>
      <dsp:spPr>
        <a:xfrm>
          <a:off x="0" y="1484261"/>
          <a:ext cx="8458200" cy="32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6EE735C-D1A0-4B14-AB0B-838DB4D22F48}">
      <dsp:nvSpPr>
        <dsp:cNvPr id="0" name=""/>
        <dsp:cNvSpPr/>
      </dsp:nvSpPr>
      <dsp:spPr>
        <a:xfrm>
          <a:off x="416302" y="1292381"/>
          <a:ext cx="8041031" cy="3837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dirty="0" smtClean="0">
              <a:solidFill>
                <a:schemeClr val="tx1"/>
              </a:solidFill>
              <a:ea typeface="宋体" pitchFamily="2" charset="-122"/>
            </a:rPr>
            <a:t>But if your partner confesses and you don’t get 40 years; and if you turn in your partner and he doesn’t confess you avoid a long sentence.</a:t>
          </a:r>
        </a:p>
      </dsp:txBody>
      <dsp:txXfrm>
        <a:off x="435036" y="1311115"/>
        <a:ext cx="8003563" cy="346292"/>
      </dsp:txXfrm>
    </dsp:sp>
    <dsp:sp modelId="{2528CC64-C11E-4686-B4FD-AA1C054E15DB}">
      <dsp:nvSpPr>
        <dsp:cNvPr id="0" name=""/>
        <dsp:cNvSpPr/>
      </dsp:nvSpPr>
      <dsp:spPr>
        <a:xfrm>
          <a:off x="0" y="2073941"/>
          <a:ext cx="8458200" cy="32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88B331E-B6F8-4AB9-8642-69A81D609997}">
      <dsp:nvSpPr>
        <dsp:cNvPr id="0" name=""/>
        <dsp:cNvSpPr/>
      </dsp:nvSpPr>
      <dsp:spPr>
        <a:xfrm>
          <a:off x="408868" y="1882061"/>
          <a:ext cx="8044781" cy="3837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smtClean="0">
              <a:solidFill>
                <a:schemeClr val="tx1"/>
              </a:solidFill>
              <a:ea typeface="宋体" pitchFamily="2" charset="-122"/>
            </a:rPr>
            <a:t>It doesn’t take much mistrust for the best strategy to be to confess.</a:t>
          </a:r>
          <a:endParaRPr lang="en-US" altLang="zh-CN" sz="1500" kern="1200" dirty="0" smtClean="0">
            <a:solidFill>
              <a:schemeClr val="tx1"/>
            </a:solidFill>
            <a:ea typeface="宋体" pitchFamily="2" charset="-122"/>
          </a:endParaRPr>
        </a:p>
      </dsp:txBody>
      <dsp:txXfrm>
        <a:off x="427602" y="1900795"/>
        <a:ext cx="8007313" cy="346292"/>
      </dsp:txXfrm>
    </dsp:sp>
    <dsp:sp modelId="{22FCE814-0667-4D29-806C-DAEE5B3EBDEF}">
      <dsp:nvSpPr>
        <dsp:cNvPr id="0" name=""/>
        <dsp:cNvSpPr/>
      </dsp:nvSpPr>
      <dsp:spPr>
        <a:xfrm>
          <a:off x="0" y="2663621"/>
          <a:ext cx="8458200" cy="32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2AFF11B-061E-4BBA-A187-12F7ECFB3E02}">
      <dsp:nvSpPr>
        <dsp:cNvPr id="0" name=""/>
        <dsp:cNvSpPr/>
      </dsp:nvSpPr>
      <dsp:spPr>
        <a:xfrm>
          <a:off x="416302" y="2471741"/>
          <a:ext cx="8041031" cy="3837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666750">
            <a:lnSpc>
              <a:spcPct val="90000"/>
            </a:lnSpc>
            <a:spcBef>
              <a:spcPct val="0"/>
            </a:spcBef>
            <a:spcAft>
              <a:spcPct val="35000"/>
            </a:spcAft>
          </a:pPr>
          <a:r>
            <a:rPr lang="en-US" altLang="zh-CN" sz="1500" kern="1200" smtClean="0">
              <a:solidFill>
                <a:schemeClr val="tx1"/>
              </a:solidFill>
              <a:ea typeface="宋体" pitchFamily="2" charset="-122"/>
            </a:rPr>
            <a:t>Then, you both get 20 years even though you are both worse off as a result.  </a:t>
          </a:r>
          <a:endParaRPr lang="en-US" altLang="zh-CN" sz="1500" kern="1200" dirty="0" smtClean="0">
            <a:solidFill>
              <a:schemeClr val="tx1"/>
            </a:solidFill>
            <a:ea typeface="宋体" pitchFamily="2" charset="-122"/>
          </a:endParaRPr>
        </a:p>
      </dsp:txBody>
      <dsp:txXfrm>
        <a:off x="435036" y="2490475"/>
        <a:ext cx="8003563" cy="34629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821246"/>
          <a:ext cx="4572000" cy="4131225"/>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4838" tIns="895604" rIns="354838"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The “Nash equilibrium” of a game is the set of actions such that, for each player, the chosen action is the best response to the action of all other players. </a:t>
          </a:r>
        </a:p>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OR</a:t>
          </a: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The “Nash equilibrium” of a game is when no player could change her action, given the chosen actions of all other players, and make herself better off.</a:t>
          </a:r>
          <a:endParaRPr lang="en-US" altLang="zh-CN" sz="1800" kern="1200" dirty="0" smtClean="0">
            <a:solidFill>
              <a:schemeClr val="tx1"/>
            </a:solidFill>
            <a:ea typeface="宋体" pitchFamily="2" charset="-122"/>
            <a:cs typeface="Times New Roman" pitchFamily="18" charset="0"/>
          </a:endParaRPr>
        </a:p>
      </dsp:txBody>
      <dsp:txXfrm>
        <a:off x="0" y="821246"/>
        <a:ext cx="4572000" cy="4131225"/>
      </dsp:txXfrm>
    </dsp:sp>
    <dsp:sp modelId="{9514EDE9-45DB-A04D-93D4-CB8C956199C1}">
      <dsp:nvSpPr>
        <dsp:cNvPr id="0" name=""/>
        <dsp:cNvSpPr/>
      </dsp:nvSpPr>
      <dsp:spPr>
        <a:xfrm>
          <a:off x="241282" y="0"/>
          <a:ext cx="4330717" cy="145539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68" tIns="0" rIns="120968"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 previous examples have used the important concept of the “Nash equilibrium”</a:t>
          </a:r>
          <a:endParaRPr lang="en-US" sz="1800" b="0" kern="1200" dirty="0">
            <a:solidFill>
              <a:schemeClr val="tx1"/>
            </a:solidFill>
            <a:latin typeface="Century Gothic"/>
            <a:cs typeface="Century Gothic"/>
          </a:endParaRPr>
        </a:p>
      </dsp:txBody>
      <dsp:txXfrm>
        <a:off x="312329" y="71047"/>
        <a:ext cx="4188623" cy="131330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21E0E0-2180-C941-AC01-470D34A43B6E}">
      <dsp:nvSpPr>
        <dsp:cNvPr id="0" name=""/>
        <dsp:cNvSpPr/>
      </dsp:nvSpPr>
      <dsp:spPr>
        <a:xfrm>
          <a:off x="0" y="261008"/>
          <a:ext cx="84582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6B0C839-7007-774A-9928-32B800CABB16}">
      <dsp:nvSpPr>
        <dsp:cNvPr id="0" name=""/>
        <dsp:cNvSpPr/>
      </dsp:nvSpPr>
      <dsp:spPr>
        <a:xfrm>
          <a:off x="402673" y="24848"/>
          <a:ext cx="8053453" cy="4723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b="0" kern="1200" dirty="0" smtClean="0">
              <a:solidFill>
                <a:schemeClr val="tx1"/>
              </a:solidFill>
              <a:latin typeface="Century Gothic"/>
              <a:cs typeface="Century Gothic"/>
            </a:rPr>
            <a:t>Another example: The </a:t>
          </a:r>
          <a:r>
            <a:rPr lang="en-US" sz="1800" b="0" kern="1200" dirty="0" smtClean="0">
              <a:solidFill>
                <a:schemeClr val="tx1"/>
              </a:solidFill>
              <a:latin typeface="Century Gothic"/>
              <a:cs typeface="Century Gothic"/>
            </a:rPr>
            <a:t>battle of the </a:t>
          </a:r>
          <a:r>
            <a:rPr lang="en-US" sz="1800" b="0" kern="1200" dirty="0" smtClean="0">
              <a:solidFill>
                <a:schemeClr val="tx1"/>
              </a:solidFill>
              <a:latin typeface="Century Gothic"/>
              <a:cs typeface="Century Gothic"/>
            </a:rPr>
            <a:t>sexes</a:t>
          </a:r>
          <a:endParaRPr lang="en-US" sz="1800" b="0" kern="1200" dirty="0">
            <a:solidFill>
              <a:schemeClr val="tx1"/>
            </a:solidFill>
            <a:latin typeface="Century Gothic"/>
            <a:cs typeface="Century Gothic"/>
          </a:endParaRPr>
        </a:p>
      </dsp:txBody>
      <dsp:txXfrm>
        <a:off x="425730" y="47905"/>
        <a:ext cx="8007339" cy="426206"/>
      </dsp:txXfrm>
    </dsp:sp>
    <dsp:sp modelId="{D15AFA3C-46C9-3E49-B115-304369B5D8C1}">
      <dsp:nvSpPr>
        <dsp:cNvPr id="0" name=""/>
        <dsp:cNvSpPr/>
      </dsp:nvSpPr>
      <dsp:spPr>
        <a:xfrm>
          <a:off x="0" y="1055991"/>
          <a:ext cx="84582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748652"/>
          <a:ext cx="8011826" cy="54154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You have different preferences over entertainment but want to get together more than anything; </a:t>
          </a:r>
          <a:endParaRPr lang="en-US" sz="1800" b="0" kern="1200" dirty="0">
            <a:solidFill>
              <a:schemeClr val="tx1"/>
            </a:solidFill>
            <a:latin typeface="Century Gothic"/>
            <a:cs typeface="Century Gothic"/>
          </a:endParaRPr>
        </a:p>
      </dsp:txBody>
      <dsp:txXfrm>
        <a:off x="472809" y="775088"/>
        <a:ext cx="7958954" cy="488671"/>
      </dsp:txXfrm>
    </dsp:sp>
    <dsp:sp modelId="{E5432A4A-C968-41D0-B77F-9FD32F1228F2}">
      <dsp:nvSpPr>
        <dsp:cNvPr id="0" name=""/>
        <dsp:cNvSpPr/>
      </dsp:nvSpPr>
      <dsp:spPr>
        <a:xfrm>
          <a:off x="0" y="1781751"/>
          <a:ext cx="84582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A6EDC6-13D7-4CEB-8F52-039E4790B2C5}">
      <dsp:nvSpPr>
        <dsp:cNvPr id="0" name=""/>
        <dsp:cNvSpPr/>
      </dsp:nvSpPr>
      <dsp:spPr>
        <a:xfrm>
          <a:off x="422910" y="1545591"/>
          <a:ext cx="8016267" cy="4723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If you don’t coordinate (of course you will!) one of you might be alone at the ballet and your partner at the football match.  </a:t>
          </a:r>
          <a:endParaRPr lang="en-GB" sz="1800" kern="1200" dirty="0" smtClean="0">
            <a:solidFill>
              <a:schemeClr val="tx1"/>
            </a:solidFill>
          </a:endParaRPr>
        </a:p>
      </dsp:txBody>
      <dsp:txXfrm>
        <a:off x="445967" y="1568648"/>
        <a:ext cx="7970153"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DC507-0F6C-AA45-88C8-E5EF2DE3D987}">
      <dsp:nvSpPr>
        <dsp:cNvPr id="0" name=""/>
        <dsp:cNvSpPr/>
      </dsp:nvSpPr>
      <dsp:spPr>
        <a:xfrm>
          <a:off x="1389617" y="2168"/>
          <a:ext cx="2105499" cy="1130481"/>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1422728" y="35279"/>
        <a:ext cx="2039277" cy="1064259"/>
      </dsp:txXfrm>
    </dsp:sp>
    <dsp:sp modelId="{76ED8D30-E6DF-2749-8A78-7B1917E23B1A}">
      <dsp:nvSpPr>
        <dsp:cNvPr id="0" name=""/>
        <dsp:cNvSpPr/>
      </dsp:nvSpPr>
      <dsp:spPr>
        <a:xfrm>
          <a:off x="1600167" y="1132649"/>
          <a:ext cx="208444" cy="921225"/>
        </a:xfrm>
        <a:custGeom>
          <a:avLst/>
          <a:gdLst/>
          <a:ahLst/>
          <a:cxnLst/>
          <a:rect l="0" t="0" r="0" b="0"/>
          <a:pathLst>
            <a:path>
              <a:moveTo>
                <a:pt x="0" y="0"/>
              </a:moveTo>
              <a:lnTo>
                <a:pt x="0" y="921225"/>
              </a:lnTo>
              <a:lnTo>
                <a:pt x="208444" y="921225"/>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1808611" y="1462664"/>
          <a:ext cx="1734881" cy="1182421"/>
        </a:xfrm>
        <a:prstGeom prst="roundRect">
          <a:avLst>
            <a:gd name="adj" fmla="val 10000"/>
          </a:avLst>
        </a:prstGeom>
        <a:solidFill>
          <a:srgbClr val="B0CCB0"/>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Role of Oligopolies in the Economy</a:t>
          </a:r>
        </a:p>
      </dsp:txBody>
      <dsp:txXfrm>
        <a:off x="1843243" y="1497296"/>
        <a:ext cx="1665617" cy="1113157"/>
      </dsp:txXfrm>
    </dsp:sp>
    <dsp:sp modelId="{3A2A5880-A6C2-264B-BDCF-DBD0AF929D89}">
      <dsp:nvSpPr>
        <dsp:cNvPr id="0" name=""/>
        <dsp:cNvSpPr/>
      </dsp:nvSpPr>
      <dsp:spPr>
        <a:xfrm>
          <a:off x="1600167" y="1132649"/>
          <a:ext cx="208444" cy="2336905"/>
        </a:xfrm>
        <a:custGeom>
          <a:avLst/>
          <a:gdLst/>
          <a:ahLst/>
          <a:cxnLst/>
          <a:rect l="0" t="0" r="0" b="0"/>
          <a:pathLst>
            <a:path>
              <a:moveTo>
                <a:pt x="0" y="0"/>
              </a:moveTo>
              <a:lnTo>
                <a:pt x="0" y="2336905"/>
              </a:lnTo>
              <a:lnTo>
                <a:pt x="208444" y="2336905"/>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32C6F-C99A-3646-8C91-2C2832DEF557}">
      <dsp:nvSpPr>
        <dsp:cNvPr id="0" name=""/>
        <dsp:cNvSpPr/>
      </dsp:nvSpPr>
      <dsp:spPr>
        <a:xfrm>
          <a:off x="1808611" y="2889303"/>
          <a:ext cx="1734881" cy="1160505"/>
        </a:xfrm>
        <a:prstGeom prst="roundRect">
          <a:avLst>
            <a:gd name="adj" fmla="val 10000"/>
          </a:avLst>
        </a:prstGeom>
        <a:solidFill>
          <a:srgbClr val="B0CCB0"/>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Game Theory and Strategic Behavior</a:t>
          </a:r>
        </a:p>
      </dsp:txBody>
      <dsp:txXfrm>
        <a:off x="1842601" y="2923293"/>
        <a:ext cx="1666901" cy="1092525"/>
      </dsp:txXfrm>
    </dsp:sp>
    <dsp:sp modelId="{5DB592F2-5BA2-E54D-AD87-72ABDB967F93}">
      <dsp:nvSpPr>
        <dsp:cNvPr id="0" name=""/>
        <dsp:cNvSpPr/>
      </dsp:nvSpPr>
      <dsp:spPr>
        <a:xfrm>
          <a:off x="4202543" y="2168"/>
          <a:ext cx="2092199" cy="1111678"/>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235103" y="34728"/>
        <a:ext cx="2027079" cy="1046558"/>
      </dsp:txXfrm>
    </dsp:sp>
    <dsp:sp modelId="{B9550C60-A2BE-9D4C-BA47-715FBDE04285}">
      <dsp:nvSpPr>
        <dsp:cNvPr id="0" name=""/>
        <dsp:cNvSpPr/>
      </dsp:nvSpPr>
      <dsp:spPr>
        <a:xfrm>
          <a:off x="4411763" y="1113846"/>
          <a:ext cx="209219" cy="948333"/>
        </a:xfrm>
        <a:custGeom>
          <a:avLst/>
          <a:gdLst/>
          <a:ahLst/>
          <a:cxnLst/>
          <a:rect l="0" t="0" r="0" b="0"/>
          <a:pathLst>
            <a:path>
              <a:moveTo>
                <a:pt x="0" y="0"/>
              </a:moveTo>
              <a:lnTo>
                <a:pt x="0" y="948333"/>
              </a:lnTo>
              <a:lnTo>
                <a:pt x="209219" y="948333"/>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64526-A5B5-A94E-8A36-16FFA39ECABE}">
      <dsp:nvSpPr>
        <dsp:cNvPr id="0" name=""/>
        <dsp:cNvSpPr/>
      </dsp:nvSpPr>
      <dsp:spPr>
        <a:xfrm>
          <a:off x="4620983" y="1467559"/>
          <a:ext cx="1685599" cy="1189240"/>
        </a:xfrm>
        <a:prstGeom prst="roundRect">
          <a:avLst>
            <a:gd name="adj" fmla="val 10000"/>
          </a:avLst>
        </a:prstGeom>
        <a:solidFill>
          <a:schemeClr val="bg1">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Oligopoly Theory: </a:t>
          </a:r>
          <a:r>
            <a:rPr lang="en-US" sz="1400" kern="1200" dirty="0" err="1" smtClean="0">
              <a:solidFill>
                <a:srgbClr val="333333"/>
              </a:solidFill>
              <a:latin typeface="Century Gothic"/>
              <a:cs typeface="Century Gothic"/>
            </a:rPr>
            <a:t>Cournot</a:t>
          </a:r>
          <a:r>
            <a:rPr lang="en-US" sz="1400" kern="1200" dirty="0" smtClean="0">
              <a:solidFill>
                <a:srgbClr val="333333"/>
              </a:solidFill>
              <a:latin typeface="Century Gothic"/>
              <a:cs typeface="Century Gothic"/>
            </a:rPr>
            <a:t> and Bertrand</a:t>
          </a:r>
        </a:p>
      </dsp:txBody>
      <dsp:txXfrm>
        <a:off x="4655815" y="1502391"/>
        <a:ext cx="1615935" cy="1119576"/>
      </dsp:txXfrm>
    </dsp:sp>
    <dsp:sp modelId="{B4569151-AB96-3247-A8BE-ECA3F0E12D6E}">
      <dsp:nvSpPr>
        <dsp:cNvPr id="0" name=""/>
        <dsp:cNvSpPr/>
      </dsp:nvSpPr>
      <dsp:spPr>
        <a:xfrm>
          <a:off x="4411763" y="1113846"/>
          <a:ext cx="213973" cy="2348458"/>
        </a:xfrm>
        <a:custGeom>
          <a:avLst/>
          <a:gdLst/>
          <a:ahLst/>
          <a:cxnLst/>
          <a:rect l="0" t="0" r="0" b="0"/>
          <a:pathLst>
            <a:path>
              <a:moveTo>
                <a:pt x="0" y="0"/>
              </a:moveTo>
              <a:lnTo>
                <a:pt x="0" y="2348458"/>
              </a:lnTo>
              <a:lnTo>
                <a:pt x="213973" y="2348458"/>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4EC45-DFDE-2E42-9F42-C0DF7050579A}">
      <dsp:nvSpPr>
        <dsp:cNvPr id="0" name=""/>
        <dsp:cNvSpPr/>
      </dsp:nvSpPr>
      <dsp:spPr>
        <a:xfrm>
          <a:off x="4625737" y="2873145"/>
          <a:ext cx="1673782" cy="1178318"/>
        </a:xfrm>
        <a:prstGeom prst="roundRect">
          <a:avLst>
            <a:gd name="adj" fmla="val 10000"/>
          </a:avLst>
        </a:prstGeom>
        <a:solidFill>
          <a:schemeClr val="bg1">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Dynamic Games and Competition</a:t>
          </a:r>
          <a:endParaRPr lang="en-US" sz="1400" kern="1200" dirty="0"/>
        </a:p>
      </dsp:txBody>
      <dsp:txXfrm>
        <a:off x="4660249" y="2907657"/>
        <a:ext cx="1604758" cy="110929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32321"/>
          <a:ext cx="8458200" cy="655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16072"/>
          <a:ext cx="8011826" cy="79683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Focal points (let’s meet in Paris—with no more information where would you meet?)</a:t>
          </a:r>
          <a:endParaRPr lang="en-US" sz="1800" b="0" kern="1200" dirty="0">
            <a:solidFill>
              <a:schemeClr val="tx1"/>
            </a:solidFill>
            <a:latin typeface="Century Gothic"/>
            <a:cs typeface="Century Gothic"/>
          </a:endParaRPr>
        </a:p>
      </dsp:txBody>
      <dsp:txXfrm>
        <a:off x="485271" y="54970"/>
        <a:ext cx="7934030" cy="719035"/>
      </dsp:txXfrm>
    </dsp:sp>
    <dsp:sp modelId="{DD18B9DA-FEFE-4656-A4E0-FA2339D75813}">
      <dsp:nvSpPr>
        <dsp:cNvPr id="0" name=""/>
        <dsp:cNvSpPr/>
      </dsp:nvSpPr>
      <dsp:spPr>
        <a:xfrm>
          <a:off x="0" y="1793859"/>
          <a:ext cx="8458200" cy="655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F391AA8-480F-4CB0-93C2-7E90B7938C73}">
      <dsp:nvSpPr>
        <dsp:cNvPr id="0" name=""/>
        <dsp:cNvSpPr/>
      </dsp:nvSpPr>
      <dsp:spPr>
        <a:xfrm>
          <a:off x="402673" y="1227921"/>
          <a:ext cx="8053453" cy="94969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“Pareto dominance”—you eliminate </a:t>
          </a:r>
          <a:r>
            <a:rPr lang="en-US" altLang="zh-CN" sz="1800" kern="1200" dirty="0" err="1" smtClean="0">
              <a:solidFill>
                <a:schemeClr val="tx1"/>
              </a:solidFill>
              <a:ea typeface="宋体" pitchFamily="2" charset="-122"/>
              <a:cs typeface="Times New Roman" pitchFamily="18" charset="0"/>
            </a:rPr>
            <a:t>equilibria</a:t>
          </a:r>
          <a:r>
            <a:rPr lang="en-US" altLang="zh-CN" sz="1800" kern="1200" dirty="0" smtClean="0">
              <a:solidFill>
                <a:schemeClr val="tx1"/>
              </a:solidFill>
              <a:ea typeface="宋体" pitchFamily="2" charset="-122"/>
              <a:cs typeface="Times New Roman" pitchFamily="18" charset="0"/>
            </a:rPr>
            <a:t> where one party is worse off and the other party isn’t better off (you’d rather go to the football match and I’m ok so long as I’m with you)</a:t>
          </a:r>
        </a:p>
      </dsp:txBody>
      <dsp:txXfrm>
        <a:off x="449033" y="1274281"/>
        <a:ext cx="7960733" cy="856978"/>
      </dsp:txXfrm>
    </dsp:sp>
    <dsp:sp modelId="{D4942E9C-9363-4E5D-A48C-7D79AF474008}">
      <dsp:nvSpPr>
        <dsp:cNvPr id="0" name=""/>
        <dsp:cNvSpPr/>
      </dsp:nvSpPr>
      <dsp:spPr>
        <a:xfrm>
          <a:off x="0" y="3135550"/>
          <a:ext cx="8458200" cy="655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ADA7452-36B9-4110-BDB9-44A326355355}">
      <dsp:nvSpPr>
        <dsp:cNvPr id="0" name=""/>
        <dsp:cNvSpPr/>
      </dsp:nvSpPr>
      <dsp:spPr>
        <a:xfrm>
          <a:off x="402673" y="2589459"/>
          <a:ext cx="8053453" cy="92985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“Mixed </a:t>
          </a:r>
          <a:r>
            <a:rPr lang="en-US" altLang="zh-CN" sz="1800" kern="1200" dirty="0" smtClean="0">
              <a:solidFill>
                <a:schemeClr val="tx1"/>
              </a:solidFill>
              <a:ea typeface="宋体" pitchFamily="2" charset="-122"/>
              <a:cs typeface="Times New Roman" pitchFamily="18" charset="0"/>
            </a:rPr>
            <a:t>strategies”—</a:t>
          </a:r>
          <a:r>
            <a:rPr lang="en-US" altLang="zh-CN" sz="1800" kern="1200" dirty="0" smtClean="0">
              <a:solidFill>
                <a:schemeClr val="tx1"/>
              </a:solidFill>
              <a:ea typeface="宋体" pitchFamily="2" charset="-122"/>
              <a:cs typeface="Times New Roman" pitchFamily="18" charset="0"/>
            </a:rPr>
            <a:t>this is due to Nash.   The idea is that you aren’t certain what the other party will do.  Therefore, you randomly choose among your best strategies and so does the other player.  </a:t>
          </a:r>
          <a:endParaRPr lang="en-GB" sz="1800" kern="1200" dirty="0" smtClean="0">
            <a:solidFill>
              <a:schemeClr val="tx1"/>
            </a:solidFill>
            <a:cs typeface="Times New Roman" pitchFamily="18" charset="0"/>
          </a:endParaRPr>
        </a:p>
      </dsp:txBody>
      <dsp:txXfrm>
        <a:off x="448065" y="2634851"/>
        <a:ext cx="7962669" cy="83906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DC507-0F6C-AA45-88C8-E5EF2DE3D987}">
      <dsp:nvSpPr>
        <dsp:cNvPr id="0" name=""/>
        <dsp:cNvSpPr/>
      </dsp:nvSpPr>
      <dsp:spPr>
        <a:xfrm>
          <a:off x="1389617" y="2168"/>
          <a:ext cx="2105499" cy="1130481"/>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1422728" y="35279"/>
        <a:ext cx="2039277" cy="1064259"/>
      </dsp:txXfrm>
    </dsp:sp>
    <dsp:sp modelId="{76ED8D30-E6DF-2749-8A78-7B1917E23B1A}">
      <dsp:nvSpPr>
        <dsp:cNvPr id="0" name=""/>
        <dsp:cNvSpPr/>
      </dsp:nvSpPr>
      <dsp:spPr>
        <a:xfrm>
          <a:off x="1600167" y="1132649"/>
          <a:ext cx="208444" cy="921225"/>
        </a:xfrm>
        <a:custGeom>
          <a:avLst/>
          <a:gdLst/>
          <a:ahLst/>
          <a:cxnLst/>
          <a:rect l="0" t="0" r="0" b="0"/>
          <a:pathLst>
            <a:path>
              <a:moveTo>
                <a:pt x="0" y="0"/>
              </a:moveTo>
              <a:lnTo>
                <a:pt x="0" y="921225"/>
              </a:lnTo>
              <a:lnTo>
                <a:pt x="208444" y="921225"/>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1808611" y="1462664"/>
          <a:ext cx="1734881" cy="1182421"/>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Role of Oligopolies in the Economy</a:t>
          </a:r>
        </a:p>
      </dsp:txBody>
      <dsp:txXfrm>
        <a:off x="1843243" y="1497296"/>
        <a:ext cx="1665617" cy="1113157"/>
      </dsp:txXfrm>
    </dsp:sp>
    <dsp:sp modelId="{3A2A5880-A6C2-264B-BDCF-DBD0AF929D89}">
      <dsp:nvSpPr>
        <dsp:cNvPr id="0" name=""/>
        <dsp:cNvSpPr/>
      </dsp:nvSpPr>
      <dsp:spPr>
        <a:xfrm>
          <a:off x="1600167" y="1132649"/>
          <a:ext cx="208444" cy="2336905"/>
        </a:xfrm>
        <a:custGeom>
          <a:avLst/>
          <a:gdLst/>
          <a:ahLst/>
          <a:cxnLst/>
          <a:rect l="0" t="0" r="0" b="0"/>
          <a:pathLst>
            <a:path>
              <a:moveTo>
                <a:pt x="0" y="0"/>
              </a:moveTo>
              <a:lnTo>
                <a:pt x="0" y="2336905"/>
              </a:lnTo>
              <a:lnTo>
                <a:pt x="208444" y="2336905"/>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32C6F-C99A-3646-8C91-2C2832DEF557}">
      <dsp:nvSpPr>
        <dsp:cNvPr id="0" name=""/>
        <dsp:cNvSpPr/>
      </dsp:nvSpPr>
      <dsp:spPr>
        <a:xfrm>
          <a:off x="1808611" y="2889303"/>
          <a:ext cx="1734881" cy="1160505"/>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Game Theory and Strategic Behavior</a:t>
          </a:r>
        </a:p>
      </dsp:txBody>
      <dsp:txXfrm>
        <a:off x="1842601" y="2923293"/>
        <a:ext cx="1666901" cy="1092525"/>
      </dsp:txXfrm>
    </dsp:sp>
    <dsp:sp modelId="{5DB592F2-5BA2-E54D-AD87-72ABDB967F93}">
      <dsp:nvSpPr>
        <dsp:cNvPr id="0" name=""/>
        <dsp:cNvSpPr/>
      </dsp:nvSpPr>
      <dsp:spPr>
        <a:xfrm>
          <a:off x="4202543" y="2168"/>
          <a:ext cx="2092199" cy="1111678"/>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235103" y="34728"/>
        <a:ext cx="2027079" cy="1046558"/>
      </dsp:txXfrm>
    </dsp:sp>
    <dsp:sp modelId="{B9550C60-A2BE-9D4C-BA47-715FBDE04285}">
      <dsp:nvSpPr>
        <dsp:cNvPr id="0" name=""/>
        <dsp:cNvSpPr/>
      </dsp:nvSpPr>
      <dsp:spPr>
        <a:xfrm>
          <a:off x="4411763" y="1113846"/>
          <a:ext cx="209219" cy="948333"/>
        </a:xfrm>
        <a:custGeom>
          <a:avLst/>
          <a:gdLst/>
          <a:ahLst/>
          <a:cxnLst/>
          <a:rect l="0" t="0" r="0" b="0"/>
          <a:pathLst>
            <a:path>
              <a:moveTo>
                <a:pt x="0" y="0"/>
              </a:moveTo>
              <a:lnTo>
                <a:pt x="0" y="948333"/>
              </a:lnTo>
              <a:lnTo>
                <a:pt x="209219" y="948333"/>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64526-A5B5-A94E-8A36-16FFA39ECABE}">
      <dsp:nvSpPr>
        <dsp:cNvPr id="0" name=""/>
        <dsp:cNvSpPr/>
      </dsp:nvSpPr>
      <dsp:spPr>
        <a:xfrm>
          <a:off x="4620983" y="1467559"/>
          <a:ext cx="1685599" cy="1189240"/>
        </a:xfrm>
        <a:prstGeom prst="roundRect">
          <a:avLst>
            <a:gd name="adj" fmla="val 10000"/>
          </a:avLst>
        </a:prstGeom>
        <a:solidFill>
          <a:schemeClr val="accent2">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Oligopoly Theory: </a:t>
          </a:r>
          <a:r>
            <a:rPr lang="en-US" sz="1400" kern="1200" dirty="0" err="1" smtClean="0">
              <a:solidFill>
                <a:srgbClr val="333333"/>
              </a:solidFill>
              <a:latin typeface="Century Gothic"/>
              <a:cs typeface="Century Gothic"/>
            </a:rPr>
            <a:t>Cournot</a:t>
          </a:r>
          <a:r>
            <a:rPr lang="en-US" sz="1400" kern="1200" dirty="0" smtClean="0">
              <a:solidFill>
                <a:srgbClr val="333333"/>
              </a:solidFill>
              <a:latin typeface="Century Gothic"/>
              <a:cs typeface="Century Gothic"/>
            </a:rPr>
            <a:t> and Bertrand</a:t>
          </a:r>
        </a:p>
      </dsp:txBody>
      <dsp:txXfrm>
        <a:off x="4655815" y="1502391"/>
        <a:ext cx="1615935" cy="1119576"/>
      </dsp:txXfrm>
    </dsp:sp>
    <dsp:sp modelId="{B4569151-AB96-3247-A8BE-ECA3F0E12D6E}">
      <dsp:nvSpPr>
        <dsp:cNvPr id="0" name=""/>
        <dsp:cNvSpPr/>
      </dsp:nvSpPr>
      <dsp:spPr>
        <a:xfrm>
          <a:off x="4411763" y="1113846"/>
          <a:ext cx="213973" cy="2348458"/>
        </a:xfrm>
        <a:custGeom>
          <a:avLst/>
          <a:gdLst/>
          <a:ahLst/>
          <a:cxnLst/>
          <a:rect l="0" t="0" r="0" b="0"/>
          <a:pathLst>
            <a:path>
              <a:moveTo>
                <a:pt x="0" y="0"/>
              </a:moveTo>
              <a:lnTo>
                <a:pt x="0" y="2348458"/>
              </a:lnTo>
              <a:lnTo>
                <a:pt x="213973" y="2348458"/>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4EC45-DFDE-2E42-9F42-C0DF7050579A}">
      <dsp:nvSpPr>
        <dsp:cNvPr id="0" name=""/>
        <dsp:cNvSpPr/>
      </dsp:nvSpPr>
      <dsp:spPr>
        <a:xfrm>
          <a:off x="4625737" y="2873145"/>
          <a:ext cx="1673782" cy="1178318"/>
        </a:xfrm>
        <a:prstGeom prst="roundRect">
          <a:avLst>
            <a:gd name="adj" fmla="val 10000"/>
          </a:avLst>
        </a:prstGeom>
        <a:solidFill>
          <a:schemeClr val="accent2">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smtClean="0">
              <a:solidFill>
                <a:srgbClr val="333333"/>
              </a:solidFill>
              <a:latin typeface="Century Gothic"/>
              <a:cs typeface="Century Gothic"/>
            </a:rPr>
            <a:t>Dynamic </a:t>
          </a:r>
          <a:r>
            <a:rPr lang="en-US" sz="1400" kern="1200" dirty="0" smtClean="0">
              <a:solidFill>
                <a:srgbClr val="333333"/>
              </a:solidFill>
              <a:latin typeface="Century Gothic"/>
              <a:cs typeface="Century Gothic"/>
            </a:rPr>
            <a:t>Games and Competition</a:t>
          </a:r>
          <a:endParaRPr lang="en-US" sz="1400" kern="1200" dirty="0"/>
        </a:p>
      </dsp:txBody>
      <dsp:txXfrm>
        <a:off x="4660249" y="2907657"/>
        <a:ext cx="1604758" cy="11092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061873"/>
          <a:ext cx="8763000" cy="99225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0106" tIns="208280" rIns="680106" bIns="113792"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solidFill>
                <a:schemeClr val="tx1"/>
              </a:solidFill>
              <a:ea typeface="宋体" pitchFamily="2" charset="-122"/>
              <a:cs typeface="Times New Roman" pitchFamily="18" charset="0"/>
            </a:rPr>
            <a:t>Industries appear to be “pretty competitive” with many fewer firms than under atomistic competition; e.g. an industry with 10 firms, each with 10 percent market shares would ordinarily be pretty competitive.</a:t>
          </a:r>
        </a:p>
      </dsp:txBody>
      <dsp:txXfrm>
        <a:off x="0" y="1061873"/>
        <a:ext cx="8763000" cy="992250"/>
      </dsp:txXfrm>
    </dsp:sp>
    <dsp:sp modelId="{9514EDE9-45DB-A04D-93D4-CB8C956199C1}">
      <dsp:nvSpPr>
        <dsp:cNvPr id="0" name=""/>
        <dsp:cNvSpPr/>
      </dsp:nvSpPr>
      <dsp:spPr>
        <a:xfrm>
          <a:off x="417494" y="85839"/>
          <a:ext cx="8345505" cy="112241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Industries are competitive when there is a large number of firms and none of them is large enough to influence price (atomistic competition) or the threat of entry prevents incumbents from increasing prices beyond the competitive level (contestable markets).</a:t>
          </a:r>
          <a:endParaRPr lang="en-US" sz="1800" kern="1200" dirty="0">
            <a:solidFill>
              <a:schemeClr val="tx1"/>
            </a:solidFill>
            <a:latin typeface="Century Gothic"/>
            <a:cs typeface="Century Gothic"/>
          </a:endParaRPr>
        </a:p>
      </dsp:txBody>
      <dsp:txXfrm>
        <a:off x="472286" y="140631"/>
        <a:ext cx="8235921" cy="1012828"/>
      </dsp:txXfrm>
    </dsp:sp>
    <dsp:sp modelId="{4ABA2BED-43F7-4ECC-91E0-78E5D0ED2B8F}">
      <dsp:nvSpPr>
        <dsp:cNvPr id="0" name=""/>
        <dsp:cNvSpPr/>
      </dsp:nvSpPr>
      <dsp:spPr>
        <a:xfrm>
          <a:off x="0" y="2250002"/>
          <a:ext cx="8763000" cy="99225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0106" tIns="208280" rIns="680106"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1"/>
              </a:solidFill>
              <a:cs typeface="Times New Roman" pitchFamily="18" charset="0"/>
            </a:rPr>
            <a:t>Industry is effectively a monopoly if there is a single firm that is so large that it can dictate price; its ability to do so requires barriers that prevent the competitive fringe from expanding and new entrants from coming in.  </a:t>
          </a:r>
        </a:p>
      </dsp:txBody>
      <dsp:txXfrm>
        <a:off x="0" y="2250002"/>
        <a:ext cx="8763000" cy="992250"/>
      </dsp:txXfrm>
    </dsp:sp>
    <dsp:sp modelId="{15161091-B395-4AB2-9AAB-DEE42AC4E3B2}">
      <dsp:nvSpPr>
        <dsp:cNvPr id="0" name=""/>
        <dsp:cNvSpPr/>
      </dsp:nvSpPr>
      <dsp:spPr>
        <a:xfrm>
          <a:off x="412784" y="2061980"/>
          <a:ext cx="8350215" cy="28947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Industries are monopolies when there is a single firm.</a:t>
          </a:r>
          <a:endParaRPr lang="en-GB" sz="1800" kern="1200" dirty="0" smtClean="0">
            <a:solidFill>
              <a:schemeClr val="tx1"/>
            </a:solidFill>
            <a:cs typeface="Times New Roman" pitchFamily="18" charset="0"/>
          </a:endParaRPr>
        </a:p>
      </dsp:txBody>
      <dsp:txXfrm>
        <a:off x="426915" y="2076111"/>
        <a:ext cx="8321953" cy="261217"/>
      </dsp:txXfrm>
    </dsp:sp>
    <dsp:sp modelId="{13BDFAB3-7ED1-4BF5-B5A5-7C3884290AB9}">
      <dsp:nvSpPr>
        <dsp:cNvPr id="0" name=""/>
        <dsp:cNvSpPr/>
      </dsp:nvSpPr>
      <dsp:spPr>
        <a:xfrm>
          <a:off x="0" y="3637438"/>
          <a:ext cx="8763000" cy="12285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0106" tIns="208280" rIns="680106"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1"/>
              </a:solidFill>
              <a:cs typeface="Times New Roman" pitchFamily="18" charset="0"/>
            </a:rPr>
            <a:t>Industry is often said to be an oligopoly when there are a handful of significant firms that have to take each other’s actions into account in deciding on pricing and other business decisions (the lines aren’t firm though).</a:t>
          </a:r>
          <a:endParaRPr lang="en-US" altLang="zh-CN" sz="1600" kern="1200" dirty="0" smtClean="0">
            <a:solidFill>
              <a:schemeClr val="tx1"/>
            </a:solidFill>
            <a:ea typeface="宋体" pitchFamily="2" charset="-122"/>
          </a:endParaRPr>
        </a:p>
      </dsp:txBody>
      <dsp:txXfrm>
        <a:off x="0" y="3637438"/>
        <a:ext cx="8763000" cy="1228500"/>
      </dsp:txXfrm>
    </dsp:sp>
    <dsp:sp modelId="{1C60827C-C40A-405E-B859-A85DB0A2D0F9}">
      <dsp:nvSpPr>
        <dsp:cNvPr id="0" name=""/>
        <dsp:cNvSpPr/>
      </dsp:nvSpPr>
      <dsp:spPr>
        <a:xfrm>
          <a:off x="426384" y="3276488"/>
          <a:ext cx="8336615" cy="48878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Industries are oligopolies when there are a few large firms that compete with each other.</a:t>
          </a:r>
        </a:p>
      </dsp:txBody>
      <dsp:txXfrm>
        <a:off x="450245" y="3300349"/>
        <a:ext cx="8288893" cy="4410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16097"/>
          <a:ext cx="84582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25194"/>
          <a:ext cx="8011826" cy="84467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rPr>
            <a:t>A monopoly firm faces no direct competitor and therefore sets its price constraint only based on the level of demand.</a:t>
          </a:r>
          <a:endParaRPr lang="en-US" sz="1800" kern="1200" dirty="0">
            <a:solidFill>
              <a:schemeClr val="tx1"/>
            </a:solidFill>
            <a:latin typeface="Century Gothic"/>
            <a:cs typeface="Century Gothic"/>
          </a:endParaRPr>
        </a:p>
      </dsp:txBody>
      <dsp:txXfrm>
        <a:off x="487607" y="66428"/>
        <a:ext cx="7929358" cy="762206"/>
      </dsp:txXfrm>
    </dsp:sp>
    <dsp:sp modelId="{036DE0A0-8DCF-4912-8CBA-8A892C51A71B}">
      <dsp:nvSpPr>
        <dsp:cNvPr id="0" name=""/>
        <dsp:cNvSpPr/>
      </dsp:nvSpPr>
      <dsp:spPr>
        <a:xfrm>
          <a:off x="0" y="1822257"/>
          <a:ext cx="84582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05D55D3-4A7C-480C-AE83-B8E4C9FED764}">
      <dsp:nvSpPr>
        <dsp:cNvPr id="0" name=""/>
        <dsp:cNvSpPr/>
      </dsp:nvSpPr>
      <dsp:spPr>
        <a:xfrm>
          <a:off x="422910" y="1364697"/>
          <a:ext cx="8016267" cy="9151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A competitive firm cannot affect price because it is too small relative to the market (or because it faces a credible threat of entry). It takes the market price as given.</a:t>
          </a:r>
        </a:p>
      </dsp:txBody>
      <dsp:txXfrm>
        <a:off x="467582" y="1409369"/>
        <a:ext cx="7926923" cy="825776"/>
      </dsp:txXfrm>
    </dsp:sp>
    <dsp:sp modelId="{498621E5-2940-46D3-8FE1-3D2EE7C22FDD}">
      <dsp:nvSpPr>
        <dsp:cNvPr id="0" name=""/>
        <dsp:cNvSpPr/>
      </dsp:nvSpPr>
      <dsp:spPr>
        <a:xfrm>
          <a:off x="0" y="3228417"/>
          <a:ext cx="84582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2F7C35F-BAA8-444A-B475-66E0B75671AA}">
      <dsp:nvSpPr>
        <dsp:cNvPr id="0" name=""/>
        <dsp:cNvSpPr/>
      </dsp:nvSpPr>
      <dsp:spPr>
        <a:xfrm>
          <a:off x="421671" y="2770857"/>
          <a:ext cx="8030741" cy="9151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rPr>
            <a:t>An oligopoly has to consider the actions and reactions of each of its rivals; as a result an oligopoly’s price depends on its rivals’ prices. </a:t>
          </a:r>
          <a:endParaRPr lang="en-US" altLang="zh-CN" sz="1800" kern="1200" dirty="0" smtClean="0">
            <a:solidFill>
              <a:schemeClr val="tx1"/>
            </a:solidFill>
            <a:ea typeface="宋体" pitchFamily="2" charset="-122"/>
          </a:endParaRPr>
        </a:p>
      </dsp:txBody>
      <dsp:txXfrm>
        <a:off x="466343" y="2815529"/>
        <a:ext cx="7941397" cy="825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89151"/>
          <a:ext cx="84582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49566"/>
          <a:ext cx="8011826" cy="51770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Game consoles (Xbox, Sony Playstation, Nintendo)</a:t>
          </a:r>
          <a:endParaRPr lang="en-US" sz="1800" kern="1200" dirty="0">
            <a:solidFill>
              <a:schemeClr val="tx1"/>
            </a:solidFill>
            <a:latin typeface="Century Gothic"/>
            <a:cs typeface="Century Gothic"/>
          </a:endParaRPr>
        </a:p>
      </dsp:txBody>
      <dsp:txXfrm>
        <a:off x="471645" y="74838"/>
        <a:ext cx="7961282" cy="467159"/>
      </dsp:txXfrm>
    </dsp:sp>
    <dsp:sp modelId="{0C8C93BD-AADD-4229-8FF2-7D386C3BBF12}">
      <dsp:nvSpPr>
        <dsp:cNvPr id="0" name=""/>
        <dsp:cNvSpPr/>
      </dsp:nvSpPr>
      <dsp:spPr>
        <a:xfrm>
          <a:off x="0" y="1150991"/>
          <a:ext cx="84582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18AE0FC-ECC0-41B6-8B5E-62744A2256B6}">
      <dsp:nvSpPr>
        <dsp:cNvPr id="0" name=""/>
        <dsp:cNvSpPr/>
      </dsp:nvSpPr>
      <dsp:spPr>
        <a:xfrm>
          <a:off x="416302" y="870551"/>
          <a:ext cx="8041031" cy="5608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Large commercial aircraft manufacturing (Airbus and Boeing)</a:t>
          </a:r>
          <a:endParaRPr lang="en-US" altLang="zh-CN" sz="1800" kern="1200" dirty="0" smtClean="0">
            <a:solidFill>
              <a:schemeClr val="tx1"/>
            </a:solidFill>
            <a:ea typeface="宋体" pitchFamily="2" charset="-122"/>
            <a:cs typeface="Times New Roman" pitchFamily="18" charset="0"/>
          </a:endParaRPr>
        </a:p>
      </dsp:txBody>
      <dsp:txXfrm>
        <a:off x="443682" y="897931"/>
        <a:ext cx="7986271" cy="506120"/>
      </dsp:txXfrm>
    </dsp:sp>
    <dsp:sp modelId="{3AA43397-7630-426D-8115-7B79D417E49A}">
      <dsp:nvSpPr>
        <dsp:cNvPr id="0" name=""/>
        <dsp:cNvSpPr/>
      </dsp:nvSpPr>
      <dsp:spPr>
        <a:xfrm>
          <a:off x="0" y="2012831"/>
          <a:ext cx="84582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3E2B4A1-94E2-4120-87D6-5E9D3EF5440B}">
      <dsp:nvSpPr>
        <dsp:cNvPr id="0" name=""/>
        <dsp:cNvSpPr/>
      </dsp:nvSpPr>
      <dsp:spPr>
        <a:xfrm>
          <a:off x="422910" y="1732391"/>
          <a:ext cx="8016267" cy="5608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Mobile phone operators (Vodafone, T-Mobile, Orange, O2, ...) </a:t>
          </a:r>
          <a:endParaRPr lang="en-US" altLang="zh-CN" sz="1800" kern="1200" dirty="0" smtClean="0">
            <a:solidFill>
              <a:schemeClr val="tx1"/>
            </a:solidFill>
            <a:ea typeface="宋体" pitchFamily="2" charset="-122"/>
            <a:cs typeface="Times New Roman" pitchFamily="18" charset="0"/>
          </a:endParaRPr>
        </a:p>
      </dsp:txBody>
      <dsp:txXfrm>
        <a:off x="450290" y="1759771"/>
        <a:ext cx="7961507" cy="506120"/>
      </dsp:txXfrm>
    </dsp:sp>
    <dsp:sp modelId="{16F4B435-039A-4AC5-8711-195D68169445}">
      <dsp:nvSpPr>
        <dsp:cNvPr id="0" name=""/>
        <dsp:cNvSpPr/>
      </dsp:nvSpPr>
      <dsp:spPr>
        <a:xfrm>
          <a:off x="0" y="2874671"/>
          <a:ext cx="84582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06DFDDF-BA0C-48EF-B66B-E6D665A19871}">
      <dsp:nvSpPr>
        <dsp:cNvPr id="0" name=""/>
        <dsp:cNvSpPr/>
      </dsp:nvSpPr>
      <dsp:spPr>
        <a:xfrm>
          <a:off x="422910" y="2594231"/>
          <a:ext cx="8016267" cy="5608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Supermarkets (Tesco, Sainsbury, …)</a:t>
          </a:r>
          <a:endParaRPr lang="en-US" altLang="zh-CN" sz="1800" kern="1200" dirty="0" smtClean="0">
            <a:solidFill>
              <a:schemeClr val="tx1"/>
            </a:solidFill>
            <a:ea typeface="宋体" pitchFamily="2" charset="-122"/>
            <a:cs typeface="Times New Roman" pitchFamily="18" charset="0"/>
          </a:endParaRPr>
        </a:p>
      </dsp:txBody>
      <dsp:txXfrm>
        <a:off x="450290" y="2621611"/>
        <a:ext cx="7961507" cy="506120"/>
      </dsp:txXfrm>
    </dsp:sp>
    <dsp:sp modelId="{EBF96992-5FE3-4A6C-91E8-4EAD1A4ADF9A}">
      <dsp:nvSpPr>
        <dsp:cNvPr id="0" name=""/>
        <dsp:cNvSpPr/>
      </dsp:nvSpPr>
      <dsp:spPr>
        <a:xfrm>
          <a:off x="0" y="3736511"/>
          <a:ext cx="84582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7D374AF-FDDC-485A-A93A-49856C358651}">
      <dsp:nvSpPr>
        <dsp:cNvPr id="0" name=""/>
        <dsp:cNvSpPr/>
      </dsp:nvSpPr>
      <dsp:spPr>
        <a:xfrm>
          <a:off x="408868" y="3456071"/>
          <a:ext cx="8044781" cy="5608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Stock exchanges (NYSE/Euronext, LSE, Deutsche-Borse, …)</a:t>
          </a:r>
          <a:endParaRPr lang="en-US" altLang="zh-CN" sz="1800" kern="1200" dirty="0" smtClean="0">
            <a:solidFill>
              <a:schemeClr val="tx1"/>
            </a:solidFill>
            <a:ea typeface="宋体" pitchFamily="2" charset="-122"/>
            <a:cs typeface="Times New Roman" pitchFamily="18" charset="0"/>
          </a:endParaRPr>
        </a:p>
      </dsp:txBody>
      <dsp:txXfrm>
        <a:off x="436248" y="3483451"/>
        <a:ext cx="7990021" cy="5061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645377"/>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70973"/>
          <a:ext cx="8011826" cy="89643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Mergers—more likely lead to harm to consumers when industry will become more concentrated and farther from competition and closer to oligopoly</a:t>
          </a:r>
          <a:endParaRPr lang="en-US" sz="1800" kern="1200" dirty="0">
            <a:solidFill>
              <a:schemeClr val="tx1"/>
            </a:solidFill>
            <a:latin typeface="Century Gothic"/>
            <a:cs typeface="Century Gothic"/>
          </a:endParaRPr>
        </a:p>
      </dsp:txBody>
      <dsp:txXfrm>
        <a:off x="490133" y="114733"/>
        <a:ext cx="7924306" cy="808915"/>
      </dsp:txXfrm>
    </dsp:sp>
    <dsp:sp modelId="{75CBB696-052B-4E22-8A67-58DE3F0036E5}">
      <dsp:nvSpPr>
        <dsp:cNvPr id="0" name=""/>
        <dsp:cNvSpPr/>
      </dsp:nvSpPr>
      <dsp:spPr>
        <a:xfrm>
          <a:off x="0" y="1643297"/>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395F94-2527-4F27-9D2B-1A75AF756E58}">
      <dsp:nvSpPr>
        <dsp:cNvPr id="0" name=""/>
        <dsp:cNvSpPr/>
      </dsp:nvSpPr>
      <dsp:spPr>
        <a:xfrm>
          <a:off x="422910" y="1318577"/>
          <a:ext cx="8016267" cy="6494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Cartels—may  be easier to form cartels when there are fewer players to coordinate.</a:t>
          </a:r>
        </a:p>
      </dsp:txBody>
      <dsp:txXfrm>
        <a:off x="454613" y="1350280"/>
        <a:ext cx="7952861" cy="586034"/>
      </dsp:txXfrm>
    </dsp:sp>
    <dsp:sp modelId="{564126B7-6410-49B1-AEEE-8E8633B70246}">
      <dsp:nvSpPr>
        <dsp:cNvPr id="0" name=""/>
        <dsp:cNvSpPr/>
      </dsp:nvSpPr>
      <dsp:spPr>
        <a:xfrm>
          <a:off x="0" y="2641217"/>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A8DE743-4D6E-471D-822F-FE87F3508770}">
      <dsp:nvSpPr>
        <dsp:cNvPr id="0" name=""/>
        <dsp:cNvSpPr/>
      </dsp:nvSpPr>
      <dsp:spPr>
        <a:xfrm>
          <a:off x="408868" y="2316497"/>
          <a:ext cx="8044781" cy="6494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Abuse—greater ability to engage in strategic behavior targeted to rivals </a:t>
          </a:r>
          <a:r>
            <a:rPr lang="en-US" sz="1800" kern="1200" dirty="0" smtClean="0">
              <a:solidFill>
                <a:schemeClr val="tx1"/>
              </a:solidFill>
            </a:rPr>
            <a:t>when a </a:t>
          </a:r>
          <a:r>
            <a:rPr lang="en-US" sz="1800" kern="1200" dirty="0" smtClean="0">
              <a:solidFill>
                <a:schemeClr val="tx1"/>
              </a:solidFill>
            </a:rPr>
            <a:t>firm has more pricing ability.</a:t>
          </a:r>
        </a:p>
      </dsp:txBody>
      <dsp:txXfrm>
        <a:off x="440571" y="2348200"/>
        <a:ext cx="7981375" cy="586034"/>
      </dsp:txXfrm>
    </dsp:sp>
    <dsp:sp modelId="{5FAF54CD-0E0B-4327-ACFC-F7D9B79E8974}">
      <dsp:nvSpPr>
        <dsp:cNvPr id="0" name=""/>
        <dsp:cNvSpPr/>
      </dsp:nvSpPr>
      <dsp:spPr>
        <a:xfrm>
          <a:off x="0" y="3639137"/>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7AD0C2F-0C78-4649-8ACA-8D312713950C}">
      <dsp:nvSpPr>
        <dsp:cNvPr id="0" name=""/>
        <dsp:cNvSpPr/>
      </dsp:nvSpPr>
      <dsp:spPr>
        <a:xfrm>
          <a:off x="416302" y="3314417"/>
          <a:ext cx="8041031" cy="6494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It is important that competition policy have tools that can help analyze issues </a:t>
          </a:r>
          <a:r>
            <a:rPr lang="en-US" kern="1200" dirty="0" smtClean="0">
              <a:solidFill>
                <a:schemeClr val="tx1"/>
              </a:solidFill>
            </a:rPr>
            <a:t>in these industries. </a:t>
          </a:r>
          <a:endParaRPr lang="en-US" sz="1800" kern="1200" dirty="0" smtClean="0">
            <a:solidFill>
              <a:schemeClr val="tx1"/>
            </a:solidFill>
          </a:endParaRPr>
        </a:p>
      </dsp:txBody>
      <dsp:txXfrm>
        <a:off x="448005" y="3346120"/>
        <a:ext cx="7977625" cy="5860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29713"/>
          <a:ext cx="8458200" cy="75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51420"/>
          <a:ext cx="8011826" cy="81742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Perfect </a:t>
          </a:r>
          <a:r>
            <a:rPr lang="en-US" sz="1800" kern="1200" dirty="0" smtClean="0">
              <a:solidFill>
                <a:schemeClr val="tx1"/>
              </a:solidFill>
            </a:rPr>
            <a:t>competition—assumes interactions </a:t>
          </a:r>
          <a:r>
            <a:rPr lang="en-US" sz="1800" kern="1200" dirty="0" smtClean="0">
              <a:solidFill>
                <a:schemeClr val="tx1"/>
              </a:solidFill>
            </a:rPr>
            <a:t>away because firms are too small to matter</a:t>
          </a:r>
          <a:endParaRPr lang="en-US" sz="1800" kern="1200" dirty="0">
            <a:solidFill>
              <a:schemeClr val="tx1"/>
            </a:solidFill>
            <a:latin typeface="Century Gothic"/>
            <a:cs typeface="Century Gothic"/>
          </a:endParaRPr>
        </a:p>
      </dsp:txBody>
      <dsp:txXfrm>
        <a:off x="486276" y="91323"/>
        <a:ext cx="7932020" cy="737620"/>
      </dsp:txXfrm>
    </dsp:sp>
    <dsp:sp modelId="{6BF9148B-AB57-4B49-881C-A1A89F3DC9CA}">
      <dsp:nvSpPr>
        <dsp:cNvPr id="0" name=""/>
        <dsp:cNvSpPr/>
      </dsp:nvSpPr>
      <dsp:spPr>
        <a:xfrm>
          <a:off x="0" y="1790513"/>
          <a:ext cx="8458200" cy="75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C91F3EA-E337-4D69-9F4A-2A3715ED07C4}">
      <dsp:nvSpPr>
        <dsp:cNvPr id="0" name=""/>
        <dsp:cNvSpPr/>
      </dsp:nvSpPr>
      <dsp:spPr>
        <a:xfrm>
          <a:off x="422910" y="1347713"/>
          <a:ext cx="8016267" cy="88560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Single-firm profit maximization models—monopoly and monopolistic competition—take demand as given including the price of substitutes.</a:t>
          </a:r>
        </a:p>
      </dsp:txBody>
      <dsp:txXfrm>
        <a:off x="466141" y="1390944"/>
        <a:ext cx="7929805" cy="799138"/>
      </dsp:txXfrm>
    </dsp:sp>
    <dsp:sp modelId="{2C0AFE46-7019-4A8A-9A0C-E1AF11F718CD}">
      <dsp:nvSpPr>
        <dsp:cNvPr id="0" name=""/>
        <dsp:cNvSpPr/>
      </dsp:nvSpPr>
      <dsp:spPr>
        <a:xfrm>
          <a:off x="0" y="3151313"/>
          <a:ext cx="8458200" cy="75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ECF5860-F4DA-48F0-80BA-D5E3A24ED0E7}">
      <dsp:nvSpPr>
        <dsp:cNvPr id="0" name=""/>
        <dsp:cNvSpPr/>
      </dsp:nvSpPr>
      <dsp:spPr>
        <a:xfrm>
          <a:off x="422910" y="2708513"/>
          <a:ext cx="8016267" cy="88560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We need a theory </a:t>
          </a:r>
          <a:r>
            <a:rPr lang="en-US" sz="1800" kern="1200" dirty="0" smtClean="0">
              <a:solidFill>
                <a:schemeClr val="tx1"/>
              </a:solidFill>
            </a:rPr>
            <a:t>which takes interdependencies into account when there is a small number of firms.</a:t>
          </a:r>
        </a:p>
      </dsp:txBody>
      <dsp:txXfrm>
        <a:off x="466141" y="2751744"/>
        <a:ext cx="7929805" cy="7991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339269"/>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61854"/>
          <a:ext cx="8011826" cy="59944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Why don’t you bump into people traveling in the opposite </a:t>
          </a:r>
          <a:r>
            <a:rPr lang="en-US" sz="1800" kern="1200" dirty="0" smtClean="0">
              <a:solidFill>
                <a:schemeClr val="tx1"/>
              </a:solidFill>
            </a:rPr>
            <a:t>direction when </a:t>
          </a:r>
          <a:r>
            <a:rPr lang="en-US" sz="1800" kern="1200" dirty="0" smtClean="0">
              <a:solidFill>
                <a:schemeClr val="tx1"/>
              </a:solidFill>
            </a:rPr>
            <a:t>you walk down the sidewalk?</a:t>
          </a:r>
          <a:endParaRPr lang="en-US" sz="1800" kern="1200" dirty="0">
            <a:solidFill>
              <a:schemeClr val="tx1"/>
            </a:solidFill>
            <a:latin typeface="Century Gothic"/>
            <a:cs typeface="Century Gothic"/>
          </a:endParaRPr>
        </a:p>
      </dsp:txBody>
      <dsp:txXfrm>
        <a:off x="475636" y="91117"/>
        <a:ext cx="7953300" cy="540920"/>
      </dsp:txXfrm>
    </dsp:sp>
    <dsp:sp modelId="{19DFFAC1-856F-405A-8914-1692F1E422E4}">
      <dsp:nvSpPr>
        <dsp:cNvPr id="0" name=""/>
        <dsp:cNvSpPr/>
      </dsp:nvSpPr>
      <dsp:spPr>
        <a:xfrm>
          <a:off x="0" y="1527137"/>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7F96D5F-0D50-4066-AE1A-3A652E58DBB6}">
      <dsp:nvSpPr>
        <dsp:cNvPr id="0" name=""/>
        <dsp:cNvSpPr/>
      </dsp:nvSpPr>
      <dsp:spPr>
        <a:xfrm>
          <a:off x="416302" y="1012469"/>
          <a:ext cx="8041031" cy="83938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You and a friend agree to meet in Paris but don’t have any way to communicate because of global meltdown of the internet and phones and haven’t agreed where. Will you meet and where?</a:t>
          </a:r>
        </a:p>
      </dsp:txBody>
      <dsp:txXfrm>
        <a:off x="457278" y="1053445"/>
        <a:ext cx="7959079" cy="757436"/>
      </dsp:txXfrm>
    </dsp:sp>
    <dsp:sp modelId="{5E5B5482-6B42-4B23-AA3D-9FB12922D937}">
      <dsp:nvSpPr>
        <dsp:cNvPr id="0" name=""/>
        <dsp:cNvSpPr/>
      </dsp:nvSpPr>
      <dsp:spPr>
        <a:xfrm>
          <a:off x="0" y="2688495"/>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0E271A5-FEA6-481C-9FC1-200A39842A02}">
      <dsp:nvSpPr>
        <dsp:cNvPr id="0" name=""/>
        <dsp:cNvSpPr/>
      </dsp:nvSpPr>
      <dsp:spPr>
        <a:xfrm>
          <a:off x="422910" y="2200337"/>
          <a:ext cx="8016267" cy="81287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err="1" smtClean="0">
              <a:solidFill>
                <a:schemeClr val="tx1"/>
              </a:solidFill>
            </a:rPr>
            <a:t>EasyJet</a:t>
          </a:r>
          <a:r>
            <a:rPr lang="en-US" sz="1800" kern="1200" dirty="0" smtClean="0">
              <a:solidFill>
                <a:schemeClr val="tx1"/>
              </a:solidFill>
            </a:rPr>
            <a:t> can make more profits through a fare decrease but only if British Air doesn’t follow on competing routes. Should it decrease fares?</a:t>
          </a:r>
        </a:p>
      </dsp:txBody>
      <dsp:txXfrm>
        <a:off x="462591" y="2240018"/>
        <a:ext cx="7936905" cy="733516"/>
      </dsp:txXfrm>
    </dsp:sp>
    <dsp:sp modelId="{5DE6C47C-93C2-495C-95A9-C08B0ED81B6F}">
      <dsp:nvSpPr>
        <dsp:cNvPr id="0" name=""/>
        <dsp:cNvSpPr/>
      </dsp:nvSpPr>
      <dsp:spPr>
        <a:xfrm>
          <a:off x="0" y="3876857"/>
          <a:ext cx="8458200" cy="55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2DED995-7669-4296-AA48-03CC68F27B1B}">
      <dsp:nvSpPr>
        <dsp:cNvPr id="0" name=""/>
        <dsp:cNvSpPr/>
      </dsp:nvSpPr>
      <dsp:spPr>
        <a:xfrm>
          <a:off x="416302" y="3361695"/>
          <a:ext cx="8041031" cy="83988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Game theory provides a set of tools for thinking through these sorts of questions and provides the basis for analyzing strategic interactions among firms.</a:t>
          </a:r>
        </a:p>
      </dsp:txBody>
      <dsp:txXfrm>
        <a:off x="457302" y="3402695"/>
        <a:ext cx="7959031" cy="7578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13799"/>
          <a:ext cx="87630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02771" y="39936"/>
          <a:ext cx="8360228" cy="48125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rtl="0">
            <a:lnSpc>
              <a:spcPct val="90000"/>
            </a:lnSpc>
            <a:spcBef>
              <a:spcPct val="0"/>
            </a:spcBef>
            <a:spcAft>
              <a:spcPct val="35000"/>
            </a:spcAft>
          </a:pPr>
          <a:r>
            <a:rPr lang="en-US" altLang="en-US" sz="1800" kern="1200" dirty="0" smtClean="0">
              <a:solidFill>
                <a:schemeClr val="tx1"/>
              </a:solidFill>
            </a:rPr>
            <a:t>Game theory recognizes the mutual interdependence between players and that players take these into account in making decisions.</a:t>
          </a:r>
          <a:endParaRPr lang="en-US" sz="1800" kern="1200" dirty="0">
            <a:solidFill>
              <a:schemeClr val="tx1"/>
            </a:solidFill>
            <a:latin typeface="Century Gothic"/>
            <a:cs typeface="Century Gothic"/>
          </a:endParaRPr>
        </a:p>
      </dsp:txBody>
      <dsp:txXfrm>
        <a:off x="426264" y="63429"/>
        <a:ext cx="8313242" cy="434270"/>
      </dsp:txXfrm>
    </dsp:sp>
    <dsp:sp modelId="{4E850055-0F57-405A-8729-DAC2F357AE0C}">
      <dsp:nvSpPr>
        <dsp:cNvPr id="0" name=""/>
        <dsp:cNvSpPr/>
      </dsp:nvSpPr>
      <dsp:spPr>
        <a:xfrm>
          <a:off x="0" y="1284732"/>
          <a:ext cx="87630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3390582-A387-4CB8-B4C6-A8C6886CD678}">
      <dsp:nvSpPr>
        <dsp:cNvPr id="0" name=""/>
        <dsp:cNvSpPr/>
      </dsp:nvSpPr>
      <dsp:spPr>
        <a:xfrm>
          <a:off x="392366" y="856399"/>
          <a:ext cx="8361759" cy="73829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a:lnSpc>
              <a:spcPct val="90000"/>
            </a:lnSpc>
            <a:spcBef>
              <a:spcPct val="0"/>
            </a:spcBef>
            <a:spcAft>
              <a:spcPct val="35000"/>
            </a:spcAft>
          </a:pPr>
          <a:r>
            <a:rPr lang="en-US" altLang="en-US" sz="1800" kern="1200" dirty="0" smtClean="0">
              <a:solidFill>
                <a:schemeClr val="tx1"/>
              </a:solidFill>
            </a:rPr>
            <a:t>Field established by John von Neumann, a mathematician who is also credited with inventing the modern computer. See </a:t>
          </a:r>
          <a:r>
            <a:rPr lang="en-US" altLang="en-US" sz="1800" i="1" kern="1200" dirty="0" smtClean="0">
              <a:solidFill>
                <a:schemeClr val="tx1"/>
              </a:solidFill>
            </a:rPr>
            <a:t>Theory of Games and Economic Behavior</a:t>
          </a:r>
          <a:r>
            <a:rPr lang="en-US" altLang="en-US" sz="1800" kern="1200" dirty="0" smtClean="0">
              <a:solidFill>
                <a:schemeClr val="tx1"/>
              </a:solidFill>
            </a:rPr>
            <a:t> with Oskar Morgenstern (1944). </a:t>
          </a:r>
        </a:p>
      </dsp:txBody>
      <dsp:txXfrm>
        <a:off x="428406" y="892439"/>
        <a:ext cx="8289679" cy="666213"/>
      </dsp:txXfrm>
    </dsp:sp>
    <dsp:sp modelId="{AFE14AAF-83CA-44F8-8DDC-8A28856CE747}">
      <dsp:nvSpPr>
        <dsp:cNvPr id="0" name=""/>
        <dsp:cNvSpPr/>
      </dsp:nvSpPr>
      <dsp:spPr>
        <a:xfrm>
          <a:off x="0" y="2966641"/>
          <a:ext cx="87630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B15CDCA-4EF9-4AF7-A507-1BEFD2DC8929}">
      <dsp:nvSpPr>
        <dsp:cNvPr id="0" name=""/>
        <dsp:cNvSpPr/>
      </dsp:nvSpPr>
      <dsp:spPr>
        <a:xfrm>
          <a:off x="392366" y="1927332"/>
          <a:ext cx="8361759" cy="134926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a:lnSpc>
              <a:spcPct val="90000"/>
            </a:lnSpc>
            <a:spcBef>
              <a:spcPct val="0"/>
            </a:spcBef>
            <a:spcAft>
              <a:spcPct val="35000"/>
            </a:spcAft>
          </a:pPr>
          <a:r>
            <a:rPr lang="en-US" altLang="en-US" sz="1800" kern="1200" dirty="0" smtClean="0">
              <a:solidFill>
                <a:schemeClr val="tx1"/>
              </a:solidFill>
            </a:rPr>
            <a:t>Game theory is like statistics: it is a field that is applied in many diverse areas ranging from biology to sociology to political science to law (in the Cold War it was the theoretical foundation of the theory of “mutually assured destruction” (MAD)).  </a:t>
          </a:r>
          <a:r>
            <a:rPr lang="en-US" altLang="en-US" sz="1800" kern="1200" dirty="0" smtClean="0">
              <a:solidFill>
                <a:schemeClr val="tx1"/>
              </a:solidFill>
            </a:rPr>
            <a:t>It is a mathematical </a:t>
          </a:r>
          <a:r>
            <a:rPr lang="en-US" altLang="en-US" sz="1800" kern="1200" smtClean="0">
              <a:solidFill>
                <a:schemeClr val="tx1"/>
              </a:solidFill>
            </a:rPr>
            <a:t>field </a:t>
          </a:r>
          <a:r>
            <a:rPr lang="en-US" altLang="en-US" sz="1800" kern="1200" smtClean="0">
              <a:solidFill>
                <a:schemeClr val="tx1"/>
              </a:solidFill>
            </a:rPr>
            <a:t>with </a:t>
          </a:r>
          <a:r>
            <a:rPr lang="en-US" altLang="en-US" sz="1800" kern="1200" dirty="0" smtClean="0">
              <a:solidFill>
                <a:schemeClr val="tx1"/>
              </a:solidFill>
            </a:rPr>
            <a:t>heavy influence from economics and psychology.</a:t>
          </a:r>
        </a:p>
      </dsp:txBody>
      <dsp:txXfrm>
        <a:off x="458232" y="1993198"/>
        <a:ext cx="8230027" cy="1217536"/>
      </dsp:txXfrm>
    </dsp:sp>
    <dsp:sp modelId="{6742ECE8-D60F-434F-AD1E-504A18A48CC9}">
      <dsp:nvSpPr>
        <dsp:cNvPr id="0" name=""/>
        <dsp:cNvSpPr/>
      </dsp:nvSpPr>
      <dsp:spPr>
        <a:xfrm>
          <a:off x="0" y="4609897"/>
          <a:ext cx="87630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59A0A63-0665-4CAE-87CF-B76B8402054C}">
      <dsp:nvSpPr>
        <dsp:cNvPr id="0" name=""/>
        <dsp:cNvSpPr/>
      </dsp:nvSpPr>
      <dsp:spPr>
        <a:xfrm>
          <a:off x="399640" y="3609241"/>
          <a:ext cx="8360228" cy="131061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a:lnSpc>
              <a:spcPct val="90000"/>
            </a:lnSpc>
            <a:spcBef>
              <a:spcPct val="0"/>
            </a:spcBef>
            <a:spcAft>
              <a:spcPct val="35000"/>
            </a:spcAft>
          </a:pPr>
          <a:r>
            <a:rPr lang="en-US" altLang="en-US" sz="1800" kern="1200" dirty="0" smtClean="0">
              <a:solidFill>
                <a:schemeClr val="tx1"/>
              </a:solidFill>
            </a:rPr>
            <a:t>Major development was </a:t>
          </a:r>
          <a:r>
            <a:rPr lang="en-US" altLang="en-US" sz="1800" kern="1200" dirty="0" smtClean="0">
              <a:solidFill>
                <a:schemeClr val="tx1"/>
              </a:solidFill>
            </a:rPr>
            <a:t>the paper </a:t>
          </a:r>
          <a:r>
            <a:rPr lang="en-US" altLang="en-US" sz="1800" kern="1200" dirty="0" smtClean="0">
              <a:solidFill>
                <a:schemeClr val="tx1"/>
              </a:solidFill>
            </a:rPr>
            <a:t>by John Nash “Non-Cooperative Games” that established what is now called the “</a:t>
          </a:r>
          <a:r>
            <a:rPr lang="en-US" altLang="en-US" sz="1800" kern="1200" dirty="0" smtClean="0">
              <a:solidFill>
                <a:schemeClr val="tx1"/>
              </a:solidFill>
            </a:rPr>
            <a:t>Nash equilibrium</a:t>
          </a:r>
          <a:r>
            <a:rPr lang="en-US" altLang="en-US" sz="1800" kern="1200" dirty="0" smtClean="0">
              <a:solidFill>
                <a:schemeClr val="tx1"/>
              </a:solidFill>
            </a:rPr>
            <a:t>” </a:t>
          </a:r>
          <a:r>
            <a:rPr lang="en-US" altLang="en-US" sz="1800" kern="1200" dirty="0" smtClean="0">
              <a:solidFill>
                <a:schemeClr val="tx1"/>
              </a:solidFill>
            </a:rPr>
            <a:t>(</a:t>
          </a:r>
          <a:r>
            <a:rPr lang="en-US" altLang="en-US" sz="1800" kern="1200" dirty="0" smtClean="0">
              <a:solidFill>
                <a:schemeClr val="tx1"/>
              </a:solidFill>
            </a:rPr>
            <a:t>Nash won the Nobel Prize in Economics shortly after having come out of a 25 year period of being delusional.  See </a:t>
          </a:r>
          <a:r>
            <a:rPr lang="en-US" altLang="en-US" sz="1800" i="1" kern="1200" dirty="0" smtClean="0">
              <a:solidFill>
                <a:schemeClr val="tx1"/>
              </a:solidFill>
            </a:rPr>
            <a:t>A Beautiful Mind </a:t>
          </a:r>
          <a:r>
            <a:rPr lang="en-US" altLang="en-US" sz="1800" kern="1200" dirty="0" smtClean="0">
              <a:solidFill>
                <a:schemeClr val="tx1"/>
              </a:solidFill>
            </a:rPr>
            <a:t>by Sylvia </a:t>
          </a:r>
          <a:r>
            <a:rPr lang="en-US" altLang="en-US" sz="1800" kern="1200" dirty="0" err="1" smtClean="0">
              <a:solidFill>
                <a:schemeClr val="tx1"/>
              </a:solidFill>
            </a:rPr>
            <a:t>Nasar</a:t>
          </a:r>
          <a:r>
            <a:rPr lang="en-US" altLang="en-US" sz="1800" kern="1200" dirty="0" smtClean="0">
              <a:solidFill>
                <a:schemeClr val="tx1"/>
              </a:solidFill>
            </a:rPr>
            <a:t> or the movie with Russell Crowe.)</a:t>
          </a:r>
          <a:endParaRPr lang="en-US" altLang="en-US" sz="1800" kern="1200" dirty="0" smtClean="0">
            <a:solidFill>
              <a:schemeClr val="bg1"/>
            </a:solidFill>
          </a:endParaRPr>
        </a:p>
      </dsp:txBody>
      <dsp:txXfrm>
        <a:off x="463619" y="3673220"/>
        <a:ext cx="8232270" cy="11826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B094CF-8D48-0B48-9A19-501C87147D0C}" type="datetimeFigureOut">
              <a:rPr lang="en-US" smtClean="0"/>
              <a:pPr/>
              <a:t>5/30/13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DD8322-8096-1C4E-AB8D-1801827F7EBE}" type="slidenum">
              <a:rPr lang="en-US" smtClean="0"/>
              <a:pPr/>
              <a:t>‹#›</a:t>
            </a:fld>
            <a:endParaRPr lang="en-US"/>
          </a:p>
        </p:txBody>
      </p:sp>
    </p:spTree>
    <p:extLst>
      <p:ext uri="{BB962C8B-B14F-4D97-AF65-F5344CB8AC3E}">
        <p14:creationId xmlns:p14="http://schemas.microsoft.com/office/powerpoint/2010/main" val="3367664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AA78E0-0D34-42CF-BC8A-0A0C70A09C0B}" type="datetimeFigureOut">
              <a:rPr lang="en-US" smtClean="0"/>
              <a:pPr/>
              <a:t>5/30/13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9C313-7ADA-44F2-8126-5075ED755417}" type="slidenum">
              <a:rPr lang="en-US" smtClean="0"/>
              <a:pPr/>
              <a:t>‹#›</a:t>
            </a:fld>
            <a:endParaRPr lang="en-US"/>
          </a:p>
        </p:txBody>
      </p:sp>
    </p:spTree>
    <p:extLst>
      <p:ext uri="{BB962C8B-B14F-4D97-AF65-F5344CB8AC3E}">
        <p14:creationId xmlns:p14="http://schemas.microsoft.com/office/powerpoint/2010/main" val="24245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12</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13</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14</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15</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16</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17</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18</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19</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20</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21</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22</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23</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4</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5</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6</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7</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8</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9</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10</a:t>
            </a:fld>
            <a:endParaRPr lang="en-US"/>
          </a:p>
        </p:txBody>
      </p:sp>
    </p:spTree>
    <p:extLst>
      <p:ext uri="{BB962C8B-B14F-4D97-AF65-F5344CB8AC3E}">
        <p14:creationId xmlns:p14="http://schemas.microsoft.com/office/powerpoint/2010/main" val="482564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vl1pPr>
          </a:lstStyle>
          <a:p>
            <a:r>
              <a:rPr kumimoji="0" lang="en-US" dirty="0" smtClean="0"/>
              <a:t>Click to edit Master title style</a:t>
            </a:r>
            <a:endParaRPr kumimoji="0" lang="en-US" dirty="0"/>
          </a:p>
        </p:txBody>
      </p:sp>
      <p:sp>
        <p:nvSpPr>
          <p:cNvPr id="9" name="Subtitle 8"/>
          <p:cNvSpPr>
            <a:spLocks noGrp="1"/>
          </p:cNvSpPr>
          <p:nvPr>
            <p:ph type="subTitle" idx="1" hasCustomPrompt="1"/>
          </p:nvPr>
        </p:nvSpPr>
        <p:spPr>
          <a:xfrm>
            <a:off x="2209800" y="6050036"/>
            <a:ext cx="6934200" cy="807963"/>
          </a:xfrm>
          <a:prstGeom prst="rect">
            <a:avLst/>
          </a:prstGeom>
          <a:solidFill>
            <a:schemeClr val="accent3">
              <a:lumMod val="75000"/>
            </a:schemeClr>
          </a:solidFill>
        </p:spPr>
        <p:txBody>
          <a:bodyPr anchor="ctr">
            <a:normAutofit/>
          </a:bodyPr>
          <a:lstStyle>
            <a:lvl1pPr marL="0" marR="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z="2000" dirty="0" smtClean="0">
                <a:latin typeface="+mn-lt"/>
                <a:cs typeface="Century Gothic"/>
              </a:rPr>
              <a:t>Topic 1	| Part 1		7 February 2013</a:t>
            </a:r>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228600" y="6172200"/>
            <a:ext cx="1828800" cy="577358"/>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a:prstGeom prst="rect">
            <a:avLst/>
          </a:prstGeo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BF83712B-ABC8-49E7-839E-C6F354B4220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a:p>
        </p:txBody>
      </p:sp>
      <p:sp>
        <p:nvSpPr>
          <p:cNvPr id="3" name="Picture Placeholder 2"/>
          <p:cNvSpPr>
            <a:spLocks noGrp="1"/>
          </p:cNvSpPr>
          <p:nvPr>
            <p:ph type="pic" idx="1"/>
          </p:nvPr>
        </p:nvSpPr>
        <p:spPr>
          <a:xfrm>
            <a:off x="1560576" y="0"/>
            <a:ext cx="7583424" cy="4568952"/>
          </a:xfrm>
          <a:prstGeom prst="rect">
            <a:avLst/>
          </a:prstGeo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1514"/>
            <a:ext cx="8153400" cy="588086"/>
          </a:xfrm>
          <a:prstGeom prst="rect">
            <a:avLst/>
          </a:prstGeom>
        </p:spPr>
        <p:txBody>
          <a:bodyPr/>
          <a:lstStyle/>
          <a:p>
            <a:r>
              <a:rPr kumimoji="0" lang="en-US" noProof="0" smtClean="0"/>
              <a:t>Click to edit Master title style</a:t>
            </a:r>
            <a:endParaRPr kumimoji="0" lang="en-US" noProof="0"/>
          </a:p>
        </p:txBody>
      </p:sp>
      <p:sp>
        <p:nvSpPr>
          <p:cNvPr id="3" name="Vertical Text Placeholder 2"/>
          <p:cNvSpPr>
            <a:spLocks noGrp="1"/>
          </p:cNvSpPr>
          <p:nvPr>
            <p:ph type="body" orient="vert" idx="1"/>
          </p:nvPr>
        </p:nvSpPr>
        <p:spPr>
          <a:xfrm>
            <a:off x="533400" y="1143000"/>
            <a:ext cx="8153400" cy="52578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436917" y="6400800"/>
            <a:ext cx="542108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BF83712B-ABC8-49E7-839E-C6F354B422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a:prstGeom prst="rect">
            <a:avLst/>
          </a:prstGeo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BF83712B-ABC8-49E7-839E-C6F354B422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atin typeface="Century Gothic" pitchFamily="34"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209800" y="6050036"/>
            <a:ext cx="6934200" cy="807963"/>
          </a:xfrm>
          <a:prstGeom prst="rect">
            <a:avLst/>
          </a:prstGeom>
          <a:solidFill>
            <a:schemeClr val="accent3">
              <a:lumMod val="75000"/>
            </a:schemeClr>
          </a:solidFill>
        </p:spPr>
        <p:txBody>
          <a:bodyPr anchor="ctr">
            <a:normAutofit/>
          </a:bodyPr>
          <a:lstStyle>
            <a:lvl1pPr marL="0" indent="0" algn="l">
              <a:buNone/>
              <a:defRPr sz="2600">
                <a:solidFill>
                  <a:srgbClr val="FFFFFF"/>
                </a:solidFill>
                <a:latin typeface="Century Gothic"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latin typeface="Century Gothic" pitchFamily="34" charset="0"/>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152400" y="6096000"/>
            <a:ext cx="1828800" cy="577358"/>
          </a:xfrm>
          <a:prstGeom prst="rect">
            <a:avLst/>
          </a:prstGeom>
        </p:spPr>
      </p:pic>
    </p:spTree>
    <p:extLst>
      <p:ext uri="{BB962C8B-B14F-4D97-AF65-F5344CB8AC3E}">
        <p14:creationId xmlns:p14="http://schemas.microsoft.com/office/powerpoint/2010/main" val="385804791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15698"/>
          </a:xfrm>
          <a:prstGeom prst="rect">
            <a:avLst/>
          </a:prstGeom>
        </p:spPr>
        <p:txBody>
          <a:bodyPr>
            <a:normAutofit/>
          </a:bodyPr>
          <a:lstStyle>
            <a:lvl1pPr>
              <a:defRPr sz="2800"/>
            </a:lvl1pPr>
          </a:lstStyle>
          <a:p>
            <a:r>
              <a:rPr kumimoji="0" lang="en-US" noProof="0" smtClean="0"/>
              <a:t>Click to edit Master title style</a:t>
            </a:r>
            <a:endParaRPr kumimoji="0" lang="en-US" noProof="0"/>
          </a:p>
        </p:txBody>
      </p:sp>
      <p:sp>
        <p:nvSpPr>
          <p:cNvPr id="8" name="Content Placeholder 7"/>
          <p:cNvSpPr>
            <a:spLocks noGrp="1"/>
          </p:cNvSpPr>
          <p:nvPr>
            <p:ph sz="quarter" idx="1"/>
          </p:nvPr>
        </p:nvSpPr>
        <p:spPr>
          <a:xfrm>
            <a:off x="533400" y="1295400"/>
            <a:ext cx="8153400" cy="5029200"/>
          </a:xfrm>
          <a:prstGeom prst="rect">
            <a:avLst/>
          </a:prstGeom>
        </p:spPr>
        <p:txBody>
          <a:bodyPr/>
          <a:lstStyle>
            <a:lvl1pPr>
              <a:defRPr sz="24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a:prstGeom prst="rect">
            <a:avLst/>
          </a:prstGeom>
        </p:spPr>
        <p:txBody>
          <a:bodyPr/>
          <a:lstStyle>
            <a:lvl1pPr algn="l">
              <a:buNone/>
              <a:defRPr sz="40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BF83712B-ABC8-49E7-839E-C6F354B42203}" type="slidenum">
              <a:rPr lang="en-US" smtClean="0"/>
              <a:pPr/>
              <a:t>‹#›</a:t>
            </a:fld>
            <a:endParaRPr lang="en-US" dirty="0"/>
          </a:p>
        </p:txBody>
      </p:sp>
      <p:sp>
        <p:nvSpPr>
          <p:cNvPr id="14" name="Footer Placeholder 13"/>
          <p:cNvSpPr>
            <a:spLocks noGrp="1"/>
          </p:cNvSpPr>
          <p:nvPr>
            <p:ph type="ftr" sz="quarter" idx="12"/>
          </p:nvPr>
        </p:nvSpPr>
        <p:spPr>
          <a:xfrm>
            <a:off x="762000" y="6460201"/>
            <a:ext cx="5421083" cy="365125"/>
          </a:xfrm>
          <a:prstGeom prst="rect">
            <a:avLst/>
          </a:prstGeom>
        </p:spPr>
        <p:txBody>
          <a:bodyPr/>
          <a:lstStyle>
            <a:lvl1pPr>
              <a:defRPr sz="1000"/>
            </a:lvl1p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53400" cy="511886"/>
          </a:xfrm>
          <a:prstGeom prst="rect">
            <a:avLst/>
          </a:prstGeom>
        </p:spPr>
        <p:txBody>
          <a:bodyPr/>
          <a:lstStyle>
            <a:lvl1pPr>
              <a:defRPr sz="2800"/>
            </a:lvl1pPr>
          </a:lstStyle>
          <a:p>
            <a:r>
              <a:rPr kumimoji="0" lang="en-US" noProof="0" smtClean="0"/>
              <a:t>Click to edit Master title style</a:t>
            </a:r>
            <a:endParaRPr kumimoji="0" lang="en-US" noProof="0"/>
          </a:p>
        </p:txBody>
      </p:sp>
      <p:sp>
        <p:nvSpPr>
          <p:cNvPr id="9" name="Content Placeholder 8"/>
          <p:cNvSpPr>
            <a:spLocks noGrp="1"/>
          </p:cNvSpPr>
          <p:nvPr>
            <p:ph sz="quarter" idx="1"/>
          </p:nvPr>
        </p:nvSpPr>
        <p:spPr>
          <a:xfrm>
            <a:off x="609600" y="1589567"/>
            <a:ext cx="3886200" cy="45720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a:t>
            </a:r>
            <a:r>
              <a:rPr lang="en-US" dirty="0" err="1" smtClean="0"/>
              <a:t>levl</a:t>
            </a:r>
            <a:endParaRPr lang="en-US" dirty="0" smtClean="0"/>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844901" y="1589567"/>
            <a:ext cx="3886200" cy="4572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a:xfrm>
            <a:off x="6096000" y="6492875"/>
            <a:ext cx="2667000" cy="365125"/>
          </a:xfrm>
        </p:spPr>
        <p:txBody>
          <a:bodyPr rtlCol="0"/>
          <a:lstStyle>
            <a:lvl1pPr>
              <a:defRPr sz="1000"/>
            </a:lvl1pPr>
          </a:lstStyle>
          <a:p>
            <a:endParaRPr lang="en-US"/>
          </a:p>
        </p:txBody>
      </p:sp>
      <p:sp>
        <p:nvSpPr>
          <p:cNvPr id="12" name="Footer Placeholder 11"/>
          <p:cNvSpPr>
            <a:spLocks noGrp="1"/>
          </p:cNvSpPr>
          <p:nvPr>
            <p:ph type="ftr" sz="quarter" idx="17"/>
          </p:nvPr>
        </p:nvSpPr>
        <p:spPr>
          <a:xfrm>
            <a:off x="3581400" y="6492681"/>
            <a:ext cx="1992083" cy="365125"/>
          </a:xfrm>
          <a:prstGeom prst="rect">
            <a:avLst/>
          </a:prstGeom>
        </p:spPr>
        <p:txBody>
          <a:bodyPr rtlCol="0"/>
          <a:lstStyle>
            <a:lvl1pPr>
              <a:defRPr sz="1000" baseline="0"/>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a:prstGeom prst="rect">
            <a:avLst/>
          </a:prstGeom>
        </p:spPr>
        <p:txBody>
          <a:bodyPr vert="horz"/>
          <a:lstStyle>
            <a:lvl1pPr>
              <a:defRPr sz="2800"/>
            </a:lvl1p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66263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153400" cy="869950"/>
          </a:xfrm>
          <a:prstGeom prst="rect">
            <a:avLst/>
          </a:prstGeom>
        </p:spPr>
        <p:txBody>
          <a:bodyPr anchor="ctr"/>
          <a:lstStyle>
            <a:lvl1pPr>
              <a:defRPr sz="2800"/>
            </a:lvl1pPr>
          </a:lstStyle>
          <a:p>
            <a:r>
              <a:rPr kumimoji="0" lang="en-US" dirty="0" smtClean="0"/>
              <a:t>Click to edit Master title style</a:t>
            </a:r>
            <a:endParaRPr kumimoji="0" lang="en-US" dirty="0"/>
          </a:p>
        </p:txBody>
      </p:sp>
      <p:sp>
        <p:nvSpPr>
          <p:cNvPr id="11" name="Content Placeholder 10"/>
          <p:cNvSpPr>
            <a:spLocks noGrp="1"/>
          </p:cNvSpPr>
          <p:nvPr>
            <p:ph sz="quarter" idx="2"/>
          </p:nvPr>
        </p:nvSpPr>
        <p:spPr>
          <a:xfrm>
            <a:off x="609600" y="2438400"/>
            <a:ext cx="3886200" cy="35814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quarter" idx="4"/>
          </p:nvPr>
        </p:nvSpPr>
        <p:spPr>
          <a:xfrm>
            <a:off x="4800600" y="2438400"/>
            <a:ext cx="3886200" cy="35814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4" name="Footer Placeholder 13"/>
          <p:cNvSpPr>
            <a:spLocks noGrp="1"/>
          </p:cNvSpPr>
          <p:nvPr>
            <p:ph type="ftr" sz="quarter" idx="17"/>
          </p:nvPr>
        </p:nvSpPr>
        <p:spPr>
          <a:xfrm>
            <a:off x="1371600" y="6400800"/>
            <a:ext cx="5421083" cy="365125"/>
          </a:xfrm>
          <a:prstGeom prst="rect">
            <a:avLst/>
          </a:prstGeom>
        </p:spPr>
        <p:txBody>
          <a:bodyPr rtlCol="0"/>
          <a:lstStyle/>
          <a:p>
            <a:endParaRPr lang="en-US"/>
          </a:p>
        </p:txBody>
      </p:sp>
      <p:sp>
        <p:nvSpPr>
          <p:cNvPr id="16" name="Text Placeholder 15"/>
          <p:cNvSpPr>
            <a:spLocks noGrp="1"/>
          </p:cNvSpPr>
          <p:nvPr>
            <p:ph type="body" sz="quarter" idx="1"/>
          </p:nvPr>
        </p:nvSpPr>
        <p:spPr>
          <a:xfrm>
            <a:off x="609600" y="1752600"/>
            <a:ext cx="3886200" cy="64008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11886"/>
          </a:xfrm>
          <a:prstGeom prst="rect">
            <a:avLst/>
          </a:prstGeom>
        </p:spPr>
        <p:txBody>
          <a:bodyPr/>
          <a:lstStyle/>
          <a:p>
            <a:r>
              <a:rPr kumimoji="0" lang="en-US" noProof="0" smtClean="0"/>
              <a:t>Click to edit Master title style</a:t>
            </a:r>
            <a:endParaRPr kumimoji="0" lang="en-US" noProof="0"/>
          </a:p>
        </p:txBody>
      </p:sp>
      <p:sp>
        <p:nvSpPr>
          <p:cNvPr id="3" name="Date Placeholder 2"/>
          <p:cNvSpPr>
            <a:spLocks noGrp="1"/>
          </p:cNvSpPr>
          <p:nvPr>
            <p:ph type="dt" sz="half" idx="10"/>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827317" y="6400800"/>
            <a:ext cx="542108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BF83712B-ABC8-49E7-839E-C6F354B422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371600" y="6400800"/>
            <a:ext cx="542108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BF83712B-ABC8-49E7-839E-C6F354B42203}" type="slidenum">
              <a:rPr lang="en-US" smtClean="0"/>
              <a:pPr/>
              <a:t>‹#›</a:t>
            </a:fld>
            <a:endParaRPr lang="en-US"/>
          </a:p>
        </p:txBody>
      </p:sp>
      <p:sp>
        <p:nvSpPr>
          <p:cNvPr id="3" name="Text Placeholder 2"/>
          <p:cNvSpPr>
            <a:spLocks noGrp="1"/>
          </p:cNvSpPr>
          <p:nvPr>
            <p:ph type="body" idx="2"/>
          </p:nvPr>
        </p:nvSpPr>
        <p:spPr>
          <a:xfrm>
            <a:off x="609600" y="1752600"/>
            <a:ext cx="1600200" cy="43434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 Id="rId3"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990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14" cstate="print">
            <a:alphaModFix/>
            <a:extLst>
              <a:ext uri="{28A0092B-C50C-407E-A947-70E740481C1C}">
                <a14:useLocalDpi xmlns:a14="http://schemas.microsoft.com/office/drawing/2010/main"/>
              </a:ext>
            </a:extLst>
          </a:blip>
          <a:stretch>
            <a:fillRect/>
          </a:stretch>
        </p:blipFill>
        <p:spPr>
          <a:xfrm>
            <a:off x="36684" y="6280642"/>
            <a:ext cx="1743529" cy="577358"/>
          </a:xfrm>
          <a:prstGeom prst="rect">
            <a:avLst/>
          </a:prstGeom>
        </p:spPr>
      </p:pic>
      <p:sp>
        <p:nvSpPr>
          <p:cNvPr id="10" name="Rectangle 7"/>
          <p:cNvSpPr/>
          <p:nvPr userDrawn="1"/>
        </p:nvSpPr>
        <p:spPr>
          <a:xfrm>
            <a:off x="0" y="990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88"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609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3" cstate="print">
            <a:alphaModFix/>
            <a:extLst>
              <a:ext uri="{28A0092B-C50C-407E-A947-70E740481C1C}">
                <a14:useLocalDpi xmlns:a14="http://schemas.microsoft.com/office/drawing/2010/main"/>
              </a:ext>
            </a:extLst>
          </a:blip>
          <a:stretch>
            <a:fillRect/>
          </a:stretch>
        </p:blipFill>
        <p:spPr>
          <a:xfrm>
            <a:off x="36684" y="6280642"/>
            <a:ext cx="1743529" cy="577358"/>
          </a:xfrm>
          <a:prstGeom prst="rect">
            <a:avLst/>
          </a:prstGeom>
        </p:spPr>
      </p:pic>
      <p:sp>
        <p:nvSpPr>
          <p:cNvPr id="15" name="Content Placeholder 7"/>
          <p:cNvSpPr txBox="1">
            <a:spLocks/>
          </p:cNvSpPr>
          <p:nvPr userDrawn="1"/>
        </p:nvSpPr>
        <p:spPr>
          <a:xfrm>
            <a:off x="533400" y="1066800"/>
            <a:ext cx="8153400" cy="5257800"/>
          </a:xfrm>
          <a:prstGeom prst="rect">
            <a:avLst/>
          </a:prstGeom>
        </p:spPr>
        <p:txBody>
          <a:bodyPr/>
          <a:lstStyle>
            <a:lvl1pPr marL="320040" indent="-320040" algn="l" rtl="0" eaLnBrk="1" latinLnBrk="0" hangingPunct="1">
              <a:spcBef>
                <a:spcPts val="700"/>
              </a:spcBef>
              <a:buClr>
                <a:schemeClr val="accent2"/>
              </a:buClr>
              <a:buSzPct val="6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8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6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6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smtClean="0">
                <a:latin typeface="Century Gothic" pitchFamily="34" charset="0"/>
              </a:rPr>
              <a:t>Click to edit Master text styles</a:t>
            </a:r>
          </a:p>
          <a:p>
            <a:pPr lvl="1"/>
            <a:r>
              <a:rPr lang="en-US" dirty="0" smtClean="0">
                <a:latin typeface="Century Gothic" pitchFamily="34" charset="0"/>
              </a:rPr>
              <a:t>Second level</a:t>
            </a:r>
          </a:p>
          <a:p>
            <a:pPr lvl="2"/>
            <a:r>
              <a:rPr lang="en-US" dirty="0" smtClean="0">
                <a:latin typeface="Century Gothic" pitchFamily="34" charset="0"/>
              </a:rPr>
              <a:t>Third level</a:t>
            </a:r>
          </a:p>
          <a:p>
            <a:pPr lvl="3"/>
            <a:r>
              <a:rPr lang="en-US" dirty="0" smtClean="0">
                <a:latin typeface="Century Gothic" pitchFamily="34" charset="0"/>
              </a:rPr>
              <a:t>Fourth level</a:t>
            </a:r>
          </a:p>
          <a:p>
            <a:pPr lvl="4"/>
            <a:r>
              <a:rPr lang="en-US" dirty="0" smtClean="0">
                <a:latin typeface="Century Gothic" pitchFamily="34" charset="0"/>
              </a:rPr>
              <a:t>Fifth level</a:t>
            </a:r>
            <a:endParaRPr lang="en-US" dirty="0">
              <a:latin typeface="Century Gothic" pitchFamily="34" charset="0"/>
            </a:endParaRPr>
          </a:p>
        </p:txBody>
      </p:sp>
      <p:sp>
        <p:nvSpPr>
          <p:cNvPr id="19" name="Title 1"/>
          <p:cNvSpPr txBox="1">
            <a:spLocks/>
          </p:cNvSpPr>
          <p:nvPr userDrawn="1"/>
        </p:nvSpPr>
        <p:spPr>
          <a:xfrm>
            <a:off x="609600" y="-6098"/>
            <a:ext cx="8153400" cy="615698"/>
          </a:xfrm>
          <a:prstGeom prst="rect">
            <a:avLst/>
          </a:prstGeom>
        </p:spPr>
        <p:txBody>
          <a:bodyPr>
            <a:normAutofit/>
          </a:bodyPr>
          <a:lstStyle>
            <a:lvl1pPr algn="l" rtl="0" eaLnBrk="1" latinLnBrk="0" hangingPunct="1">
              <a:spcBef>
                <a:spcPct val="0"/>
              </a:spcBef>
              <a:buNone/>
              <a:defRPr kumimoji="0" sz="2400" kern="1200">
                <a:solidFill>
                  <a:schemeClr val="tx2"/>
                </a:solidFill>
                <a:latin typeface="+mj-lt"/>
                <a:ea typeface="+mj-ea"/>
                <a:cs typeface="+mj-cs"/>
              </a:defRPr>
            </a:lvl1pPr>
          </a:lstStyle>
          <a:p>
            <a:r>
              <a:rPr lang="en-US" sz="2800" noProof="0" smtClean="0">
                <a:latin typeface="Century Gothic" pitchFamily="34" charset="0"/>
              </a:rPr>
              <a:t>Click to edit Master title style</a:t>
            </a:r>
            <a:endParaRPr lang="en-US" sz="2800" noProof="0">
              <a:latin typeface="Century Gothic" pitchFamily="34" charset="0"/>
            </a:endParaRPr>
          </a:p>
        </p:txBody>
      </p:sp>
      <p:sp>
        <p:nvSpPr>
          <p:cNvPr id="10" name="Rectangle 7"/>
          <p:cNvSpPr/>
          <p:nvPr userDrawn="1"/>
        </p:nvSpPr>
        <p:spPr>
          <a:xfrm>
            <a:off x="0" y="609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a:t>
            </a:fld>
            <a:endParaRPr kumimoji="0" lang="en-US" dirty="0"/>
          </a:p>
        </p:txBody>
      </p:sp>
    </p:spTree>
    <p:extLst>
      <p:ext uri="{BB962C8B-B14F-4D97-AF65-F5344CB8AC3E}">
        <p14:creationId xmlns:p14="http://schemas.microsoft.com/office/powerpoint/2010/main" val="3428240798"/>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4" Type="http://schemas.openxmlformats.org/officeDocument/2006/relationships/diagramLayout" Target="../diagrams/layout11.xml"/><Relationship Id="rId5" Type="http://schemas.openxmlformats.org/officeDocument/2006/relationships/diagramQuickStyle" Target="../diagrams/quickStyle11.xml"/><Relationship Id="rId6" Type="http://schemas.openxmlformats.org/officeDocument/2006/relationships/diagramColors" Target="../diagrams/colors11.xml"/><Relationship Id="rId7" Type="http://schemas.microsoft.com/office/2007/relationships/diagramDrawing" Target="../diagrams/drawing11.xml"/><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4" Type="http://schemas.openxmlformats.org/officeDocument/2006/relationships/diagramLayout" Target="../diagrams/layout12.xml"/><Relationship Id="rId5" Type="http://schemas.openxmlformats.org/officeDocument/2006/relationships/diagramQuickStyle" Target="../diagrams/quickStyle12.xml"/><Relationship Id="rId6" Type="http://schemas.openxmlformats.org/officeDocument/2006/relationships/diagramColors" Target="../diagrams/colors12.xml"/><Relationship Id="rId7" Type="http://schemas.microsoft.com/office/2007/relationships/diagramDrawing" Target="../diagrams/drawing12.xml"/><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4" Type="http://schemas.openxmlformats.org/officeDocument/2006/relationships/diagramLayout" Target="../diagrams/layout13.xml"/><Relationship Id="rId5" Type="http://schemas.openxmlformats.org/officeDocument/2006/relationships/diagramQuickStyle" Target="../diagrams/quickStyle13.xml"/><Relationship Id="rId6" Type="http://schemas.openxmlformats.org/officeDocument/2006/relationships/diagramColors" Target="../diagrams/colors13.xml"/><Relationship Id="rId7" Type="http://schemas.microsoft.com/office/2007/relationships/diagramDrawing" Target="../diagrams/drawing13.xm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4.xml"/><Relationship Id="rId4" Type="http://schemas.openxmlformats.org/officeDocument/2006/relationships/diagramLayout" Target="../diagrams/layout14.xml"/><Relationship Id="rId5" Type="http://schemas.openxmlformats.org/officeDocument/2006/relationships/diagramQuickStyle" Target="../diagrams/quickStyle14.xml"/><Relationship Id="rId6" Type="http://schemas.openxmlformats.org/officeDocument/2006/relationships/diagramColors" Target="../diagrams/colors14.xml"/><Relationship Id="rId7" Type="http://schemas.microsoft.com/office/2007/relationships/diagramDrawing" Target="../diagrams/drawing14.xml"/><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5.xml"/><Relationship Id="rId4" Type="http://schemas.openxmlformats.org/officeDocument/2006/relationships/diagramLayout" Target="../diagrams/layout15.xml"/><Relationship Id="rId5" Type="http://schemas.openxmlformats.org/officeDocument/2006/relationships/diagramQuickStyle" Target="../diagrams/quickStyle15.xml"/><Relationship Id="rId6" Type="http://schemas.openxmlformats.org/officeDocument/2006/relationships/diagramColors" Target="../diagrams/colors15.xml"/><Relationship Id="rId7" Type="http://schemas.microsoft.com/office/2007/relationships/diagramDrawing" Target="../diagrams/drawing15.xml"/><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6.xml"/><Relationship Id="rId4" Type="http://schemas.openxmlformats.org/officeDocument/2006/relationships/diagramLayout" Target="../diagrams/layout16.xml"/><Relationship Id="rId5" Type="http://schemas.openxmlformats.org/officeDocument/2006/relationships/diagramQuickStyle" Target="../diagrams/quickStyle16.xml"/><Relationship Id="rId6" Type="http://schemas.openxmlformats.org/officeDocument/2006/relationships/diagramColors" Target="../diagrams/colors16.xml"/><Relationship Id="rId7" Type="http://schemas.microsoft.com/office/2007/relationships/diagramDrawing" Target="../diagrams/drawing16.xml"/><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7.xml"/><Relationship Id="rId4" Type="http://schemas.openxmlformats.org/officeDocument/2006/relationships/diagramLayout" Target="../diagrams/layout17.xml"/><Relationship Id="rId5" Type="http://schemas.openxmlformats.org/officeDocument/2006/relationships/diagramQuickStyle" Target="../diagrams/quickStyle17.xml"/><Relationship Id="rId6" Type="http://schemas.openxmlformats.org/officeDocument/2006/relationships/diagramColors" Target="../diagrams/colors17.xml"/><Relationship Id="rId7" Type="http://schemas.microsoft.com/office/2007/relationships/diagramDrawing" Target="../diagrams/drawing17.xml"/><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8.xml"/><Relationship Id="rId4" Type="http://schemas.openxmlformats.org/officeDocument/2006/relationships/diagramLayout" Target="../diagrams/layout18.xml"/><Relationship Id="rId5" Type="http://schemas.openxmlformats.org/officeDocument/2006/relationships/diagramQuickStyle" Target="../diagrams/quickStyle18.xml"/><Relationship Id="rId6" Type="http://schemas.openxmlformats.org/officeDocument/2006/relationships/diagramColors" Target="../diagrams/colors18.xml"/><Relationship Id="rId7" Type="http://schemas.microsoft.com/office/2007/relationships/diagramDrawing" Target="../diagrams/drawing18.xml"/><Relationship Id="rId8" Type="http://schemas.openxmlformats.org/officeDocument/2006/relationships/image" Target="../media/image4.jpeg"/><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9.xml"/><Relationship Id="rId4" Type="http://schemas.openxmlformats.org/officeDocument/2006/relationships/diagramLayout" Target="../diagrams/layout19.xml"/><Relationship Id="rId5" Type="http://schemas.openxmlformats.org/officeDocument/2006/relationships/diagramQuickStyle" Target="../diagrams/quickStyle19.xml"/><Relationship Id="rId6" Type="http://schemas.openxmlformats.org/officeDocument/2006/relationships/diagramColors" Target="../diagrams/colors19.xml"/><Relationship Id="rId7" Type="http://schemas.microsoft.com/office/2007/relationships/diagramDrawing" Target="../diagrams/drawing19.xml"/><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0.xml"/><Relationship Id="rId4" Type="http://schemas.openxmlformats.org/officeDocument/2006/relationships/diagramLayout" Target="../diagrams/layout20.xml"/><Relationship Id="rId5" Type="http://schemas.openxmlformats.org/officeDocument/2006/relationships/diagramQuickStyle" Target="../diagrams/quickStyle20.xml"/><Relationship Id="rId6" Type="http://schemas.openxmlformats.org/officeDocument/2006/relationships/diagramColors" Target="../diagrams/colors20.xml"/><Relationship Id="rId7" Type="http://schemas.microsoft.com/office/2007/relationships/diagramDrawing" Target="../diagrams/drawing20.xml"/><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1" Type="http://schemas.openxmlformats.org/officeDocument/2006/relationships/diagramColors" Target="../diagrams/colors22.xml"/><Relationship Id="rId12" Type="http://schemas.microsoft.com/office/2007/relationships/diagramDrawing" Target="../diagrams/drawing22.xml"/><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diagramData" Target="../diagrams/data21.xml"/><Relationship Id="rId4" Type="http://schemas.openxmlformats.org/officeDocument/2006/relationships/diagramLayout" Target="../diagrams/layout21.xml"/><Relationship Id="rId5" Type="http://schemas.openxmlformats.org/officeDocument/2006/relationships/diagramQuickStyle" Target="../diagrams/quickStyle21.xml"/><Relationship Id="rId6" Type="http://schemas.openxmlformats.org/officeDocument/2006/relationships/diagramColors" Target="../diagrams/colors21.xml"/><Relationship Id="rId7" Type="http://schemas.microsoft.com/office/2007/relationships/diagramDrawing" Target="../diagrams/drawing21.xml"/><Relationship Id="rId8" Type="http://schemas.openxmlformats.org/officeDocument/2006/relationships/diagramData" Target="../diagrams/data22.xml"/><Relationship Id="rId9" Type="http://schemas.openxmlformats.org/officeDocument/2006/relationships/diagramLayout" Target="../diagrams/layout22.xml"/><Relationship Id="rId10" Type="http://schemas.openxmlformats.org/officeDocument/2006/relationships/diagramQuickStyle" Target="../diagrams/quickStyl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8153400" cy="5334000"/>
          </a:xfrm>
        </p:spPr>
        <p:txBody>
          <a:bodyPr/>
          <a:lstStyle/>
          <a:p>
            <a:r>
              <a:rPr lang="en-US" b="1" dirty="0" smtClean="0">
                <a:solidFill>
                  <a:schemeClr val="tx1"/>
                </a:solidFill>
                <a:latin typeface="Century Gothic"/>
                <a:cs typeface="Century Gothic"/>
              </a:rPr>
              <a:t>Topic 8:	Oligopoly and game theory</a:t>
            </a:r>
            <a:r>
              <a:rPr lang="en-US" b="1" dirty="0" smtClean="0">
                <a:solidFill>
                  <a:schemeClr val="tx1"/>
                </a:solidFill>
              </a:rPr>
              <a:t/>
            </a:r>
            <a:br>
              <a:rPr lang="en-US" b="1" dirty="0" smtClean="0">
                <a:solidFill>
                  <a:schemeClr val="tx1"/>
                </a:solidFill>
              </a:rPr>
            </a:br>
            <a:r>
              <a:rPr lang="en-US" dirty="0" smtClean="0"/>
              <a:t/>
            </a:r>
            <a:br>
              <a:rPr lang="en-US" dirty="0" smtClean="0"/>
            </a:br>
            <a:endParaRPr lang="en-US" dirty="0"/>
          </a:p>
        </p:txBody>
      </p:sp>
      <p:sp>
        <p:nvSpPr>
          <p:cNvPr id="3" name="Subtitle 2"/>
          <p:cNvSpPr>
            <a:spLocks noGrp="1"/>
          </p:cNvSpPr>
          <p:nvPr>
            <p:ph type="subTitle" idx="1"/>
          </p:nvPr>
        </p:nvSpPr>
        <p:spPr>
          <a:xfrm>
            <a:off x="2362200" y="6019800"/>
            <a:ext cx="6858000" cy="838200"/>
          </a:xfrm>
        </p:spPr>
        <p:txBody>
          <a:bodyPr>
            <a:normAutofit/>
          </a:bodyPr>
          <a:lstStyle/>
          <a:p>
            <a:r>
              <a:rPr lang="en-US" sz="2000" dirty="0" smtClean="0">
                <a:latin typeface="Century Gothic"/>
                <a:cs typeface="Century Gothic"/>
              </a:rPr>
              <a:t>Topic 8	| Part 1		30 May 2013</a:t>
            </a:r>
            <a:endParaRPr lang="en-US" sz="2000" dirty="0">
              <a:latin typeface="Century Gothic"/>
              <a:cs typeface="Century Gothic"/>
            </a:endParaRPr>
          </a:p>
        </p:txBody>
      </p:sp>
      <p:sp>
        <p:nvSpPr>
          <p:cNvPr id="4" name="TextBox 3"/>
          <p:cNvSpPr txBox="1"/>
          <p:nvPr/>
        </p:nvSpPr>
        <p:spPr>
          <a:xfrm>
            <a:off x="228600" y="6324600"/>
            <a:ext cx="1447800" cy="369332"/>
          </a:xfrm>
          <a:prstGeom prst="rect">
            <a:avLst/>
          </a:prstGeom>
          <a:noFill/>
        </p:spPr>
        <p:txBody>
          <a:bodyPr wrap="square" rtlCol="0">
            <a:spAutoFit/>
          </a:bodyPr>
          <a:lstStyle/>
          <a:p>
            <a:r>
              <a:rPr lang="en-US" dirty="0" smtClean="0"/>
              <a:t>Date</a:t>
            </a:r>
            <a:endParaRPr lang="en-US" dirty="0"/>
          </a:p>
        </p:txBody>
      </p:sp>
      <p:pic>
        <p:nvPicPr>
          <p:cNvPr id="9" name="Picture 8" descr="Screen Shot 2012-11-06 at 5.07.14 PM.png"/>
          <p:cNvPicPr>
            <a:picLocks noChangeAspect="1"/>
          </p:cNvPicPr>
          <p:nvPr/>
        </p:nvPicPr>
        <p:blipFill>
          <a:blip r:embed="rId3" cstate="print">
            <a:alphaModFix/>
            <a:extLst>
              <a:ext uri="{28A0092B-C50C-407E-A947-70E740481C1C}">
                <a14:useLocalDpi xmlns:a14="http://schemas.microsoft.com/office/drawing/2010/main"/>
              </a:ext>
            </a:extLst>
          </a:blip>
          <a:stretch>
            <a:fillRect/>
          </a:stretch>
        </p:blipFill>
        <p:spPr>
          <a:xfrm>
            <a:off x="228600" y="6096000"/>
            <a:ext cx="1828800" cy="577358"/>
          </a:xfrm>
          <a:prstGeom prst="rect">
            <a:avLst/>
          </a:prstGeom>
        </p:spPr>
      </p:pic>
      <p:sp>
        <p:nvSpPr>
          <p:cNvPr id="7" name="Title 1"/>
          <p:cNvSpPr txBox="1">
            <a:spLocks/>
          </p:cNvSpPr>
          <p:nvPr/>
        </p:nvSpPr>
        <p:spPr>
          <a:xfrm>
            <a:off x="65976" y="2157319"/>
            <a:ext cx="8915400" cy="877824"/>
          </a:xfrm>
          <a:prstGeom prst="rect">
            <a:avLst/>
          </a:prstGeom>
          <a:solidFill>
            <a:srgbClr val="54790F"/>
          </a:solidFill>
        </p:spPr>
        <p:txBody>
          <a:bodyPr anchor="b">
            <a:normAutofit/>
          </a:bodyPr>
          <a:lstStyle>
            <a:lvl1pPr algn="l" rtl="0" eaLnBrk="1" latinLnBrk="0" hangingPunct="1">
              <a:spcBef>
                <a:spcPct val="0"/>
              </a:spcBef>
              <a:buNone/>
              <a:defRPr kumimoji="0" sz="2400" kern="1200" cap="all" baseline="0">
                <a:solidFill>
                  <a:schemeClr val="tx2"/>
                </a:solidFill>
                <a:latin typeface="+mj-lt"/>
                <a:ea typeface="+mj-ea"/>
                <a:cs typeface="+mj-cs"/>
              </a:defRPr>
            </a:lvl1pPr>
          </a:lstStyle>
          <a:p>
            <a:r>
              <a:rPr lang="en-US" dirty="0" smtClean="0"/>
              <a:t>      </a:t>
            </a:r>
            <a:r>
              <a:rPr lang="en-US" sz="3600" dirty="0">
                <a:latin typeface="Century Gothic"/>
                <a:cs typeface="Century Gothic"/>
              </a:rPr>
              <a:t>A</a:t>
            </a:r>
            <a:r>
              <a:rPr lang="en-US" sz="3600" dirty="0" smtClean="0">
                <a:latin typeface="Century Gothic"/>
                <a:cs typeface="Century Gothic"/>
              </a:rPr>
              <a:t>ntitrust Economics 2013</a:t>
            </a:r>
            <a:endParaRPr lang="en-US" sz="3600" dirty="0">
              <a:latin typeface="Century Gothic"/>
              <a:cs typeface="Century Gothic"/>
            </a:endParaRPr>
          </a:p>
        </p:txBody>
      </p:sp>
      <p:sp>
        <p:nvSpPr>
          <p:cNvPr id="8" name="TextBox 9"/>
          <p:cNvSpPr txBox="1"/>
          <p:nvPr/>
        </p:nvSpPr>
        <p:spPr>
          <a:xfrm rot="10800000" flipV="1">
            <a:off x="685800" y="3151316"/>
            <a:ext cx="3810000" cy="1107996"/>
          </a:xfrm>
          <a:prstGeom prst="rect">
            <a:avLst/>
          </a:prstGeom>
          <a:noFill/>
        </p:spPr>
        <p:txBody>
          <a:bodyPr wrap="square" rtlCol="0">
            <a:spAutoFit/>
          </a:bodyPr>
          <a:lstStyle/>
          <a:p>
            <a:r>
              <a:rPr lang="en-US" dirty="0" smtClean="0">
                <a:latin typeface="Century Gothic"/>
                <a:cs typeface="Century Gothic"/>
              </a:rPr>
              <a:t>David S. Evans</a:t>
            </a:r>
          </a:p>
          <a:p>
            <a:r>
              <a:rPr lang="en-US" sz="1200" dirty="0" smtClean="0">
                <a:latin typeface="Century Gothic"/>
                <a:cs typeface="Century Gothic"/>
              </a:rPr>
              <a:t>University of Chicago, Global Economics Group</a:t>
            </a:r>
            <a:r>
              <a:rPr lang="en-US" dirty="0" smtClean="0">
                <a:latin typeface="Century Gothic"/>
                <a:cs typeface="Century Gothic"/>
              </a:rPr>
              <a:t>					</a:t>
            </a:r>
            <a:endParaRPr lang="en-US" dirty="0">
              <a:latin typeface="Century Gothic"/>
              <a:cs typeface="Century Gothic"/>
            </a:endParaRPr>
          </a:p>
        </p:txBody>
      </p:sp>
      <p:sp>
        <p:nvSpPr>
          <p:cNvPr id="10" name="TextBox 10"/>
          <p:cNvSpPr txBox="1"/>
          <p:nvPr/>
        </p:nvSpPr>
        <p:spPr>
          <a:xfrm rot="10800000" flipV="1">
            <a:off x="4800600" y="3200400"/>
            <a:ext cx="3962400" cy="861774"/>
          </a:xfrm>
          <a:prstGeom prst="rect">
            <a:avLst/>
          </a:prstGeom>
          <a:noFill/>
        </p:spPr>
        <p:txBody>
          <a:bodyPr wrap="square" rtlCol="0">
            <a:spAutoFit/>
          </a:bodyPr>
          <a:lstStyle/>
          <a:p>
            <a:r>
              <a:rPr lang="en-US" dirty="0" smtClean="0">
                <a:latin typeface="Century Gothic"/>
                <a:cs typeface="Century Gothic"/>
              </a:rPr>
              <a:t>Elisa Mariscal</a:t>
            </a:r>
          </a:p>
          <a:p>
            <a:r>
              <a:rPr lang="en-US" sz="1200" dirty="0" smtClean="0">
                <a:latin typeface="Century Gothic"/>
                <a:cs typeface="Century Gothic"/>
              </a:rPr>
              <a:t>CIDE, ITAM, CPI</a:t>
            </a:r>
          </a:p>
          <a:p>
            <a:r>
              <a:rPr lang="en-US" dirty="0" smtClean="0">
                <a:latin typeface="Century Gothic"/>
                <a:cs typeface="Century Gothic"/>
              </a:rPr>
              <a:t>			</a:t>
            </a:r>
            <a:endParaRPr lang="en-US" dirty="0">
              <a:latin typeface="Century Gothic"/>
              <a:cs typeface="Century Gothic"/>
            </a:endParaRPr>
          </a:p>
        </p:txBody>
      </p:sp>
    </p:spTree>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dirty="0" smtClean="0"/>
              <a:t>Modeling interactions </a:t>
            </a:r>
            <a:r>
              <a:rPr lang="en-US" dirty="0"/>
              <a:t>a</a:t>
            </a:r>
            <a:r>
              <a:rPr lang="en-US" dirty="0" smtClean="0"/>
              <a:t>mong </a:t>
            </a:r>
            <a:r>
              <a:rPr lang="en-US" dirty="0"/>
              <a:t>f</a:t>
            </a:r>
            <a:r>
              <a:rPr lang="en-US" dirty="0" smtClean="0"/>
              <a:t>irms and people is tricky</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498202381"/>
              </p:ext>
            </p:extLst>
          </p:nvPr>
        </p:nvGraphicFramePr>
        <p:xfrm>
          <a:off x="381000" y="1600200"/>
          <a:ext cx="8458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a:xfrm>
            <a:off x="1371600" y="1524000"/>
            <a:ext cx="7620000" cy="990600"/>
          </a:xfrm>
        </p:spPr>
        <p:txBody>
          <a:bodyPr>
            <a:noAutofit/>
          </a:bodyPr>
          <a:lstStyle/>
          <a:p>
            <a:r>
              <a:rPr lang="en-US" altLang="zh-CN" sz="3400" dirty="0" smtClean="0">
                <a:solidFill>
                  <a:schemeClr val="tx1"/>
                </a:solidFill>
                <a:ea typeface="宋体" pitchFamily="2" charset="-122"/>
              </a:rPr>
              <a:t>Game Theory and Strategic Behavior</a:t>
            </a:r>
            <a:endParaRPr lang="en-US" sz="3400"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11</a:t>
            </a:fld>
            <a:endParaRPr lang="en-US"/>
          </a:p>
        </p:txBody>
      </p:sp>
    </p:spTree>
    <p:extLst>
      <p:ext uri="{BB962C8B-B14F-4D97-AF65-F5344CB8AC3E}">
        <p14:creationId xmlns:p14="http://schemas.microsoft.com/office/powerpoint/2010/main" val="54565292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GB" dirty="0" smtClean="0"/>
              <a:t>“Game theory” provides </a:t>
            </a:r>
            <a:r>
              <a:rPr lang="en-GB" dirty="0"/>
              <a:t>i</a:t>
            </a:r>
            <a:r>
              <a:rPr lang="en-GB" dirty="0" smtClean="0"/>
              <a:t>nsights </a:t>
            </a:r>
            <a:r>
              <a:rPr lang="en-GB" dirty="0"/>
              <a:t>i</a:t>
            </a:r>
            <a:r>
              <a:rPr lang="en-GB" dirty="0" smtClean="0"/>
              <a:t>nto </a:t>
            </a:r>
            <a:r>
              <a:rPr lang="en-GB" dirty="0"/>
              <a:t>m</a:t>
            </a:r>
            <a:r>
              <a:rPr lang="en-GB" dirty="0" smtClean="0"/>
              <a:t>any problems </a:t>
            </a:r>
            <a:r>
              <a:rPr lang="en-GB" dirty="0"/>
              <a:t>i</a:t>
            </a:r>
            <a:r>
              <a:rPr lang="en-GB" dirty="0" smtClean="0"/>
              <a:t>nvolving </a:t>
            </a:r>
            <a:r>
              <a:rPr lang="en-GB" dirty="0"/>
              <a:t>i</a:t>
            </a:r>
            <a:r>
              <a:rPr lang="en-GB" dirty="0" smtClean="0"/>
              <a:t>nteractions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33030406"/>
              </p:ext>
            </p:extLst>
          </p:nvPr>
        </p:nvGraphicFramePr>
        <p:xfrm>
          <a:off x="228600" y="1295400"/>
          <a:ext cx="8763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9220200" cy="594895"/>
          </a:xfrm>
        </p:spPr>
        <p:txBody>
          <a:bodyPr>
            <a:noAutofit/>
          </a:bodyPr>
          <a:lstStyle/>
          <a:p>
            <a:r>
              <a:rPr lang="en-US" dirty="0" smtClean="0">
                <a:ea typeface="宋体" pitchFamily="2" charset="-122"/>
              </a:rPr>
              <a:t>Basics of game theory</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559977774"/>
              </p:ext>
            </p:extLst>
          </p:nvPr>
        </p:nvGraphicFramePr>
        <p:xfrm>
          <a:off x="381000" y="1295400"/>
          <a:ext cx="8534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991600" cy="594895"/>
          </a:xfrm>
        </p:spPr>
        <p:txBody>
          <a:bodyPr>
            <a:noAutofit/>
          </a:bodyPr>
          <a:lstStyle/>
          <a:p>
            <a:r>
              <a:rPr lang="en-GB" dirty="0" smtClean="0"/>
              <a:t>Components of games</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465115864"/>
              </p:ext>
            </p:extLst>
          </p:nvPr>
        </p:nvGraphicFramePr>
        <p:xfrm>
          <a:off x="381000" y="1447800"/>
          <a:ext cx="8458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991600" cy="594895"/>
          </a:xfrm>
        </p:spPr>
        <p:txBody>
          <a:bodyPr>
            <a:noAutofit/>
          </a:bodyPr>
          <a:lstStyle/>
          <a:p>
            <a:r>
              <a:rPr lang="en-GB" dirty="0" smtClean="0"/>
              <a:t>The “payoff </a:t>
            </a:r>
            <a:r>
              <a:rPr lang="en-GB" dirty="0"/>
              <a:t>m</a:t>
            </a:r>
            <a:r>
              <a:rPr lang="en-GB" dirty="0" smtClean="0"/>
              <a:t>atrix” describes the game</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447800"/>
          <a:ext cx="8458200" cy="190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581400" y="34290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2</a:t>
            </a:r>
          </a:p>
        </p:txBody>
      </p:sp>
      <p:sp>
        <p:nvSpPr>
          <p:cNvPr id="36" name="Text Box 1063"/>
          <p:cNvSpPr txBox="1">
            <a:spLocks noChangeArrowheads="1"/>
          </p:cNvSpPr>
          <p:nvPr/>
        </p:nvSpPr>
        <p:spPr bwMode="auto">
          <a:xfrm>
            <a:off x="609600" y="43434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1</a:t>
            </a:r>
          </a:p>
        </p:txBody>
      </p:sp>
      <p:sp>
        <p:nvSpPr>
          <p:cNvPr id="37" name="TextBox 45"/>
          <p:cNvSpPr txBox="1">
            <a:spLocks noChangeArrowheads="1"/>
          </p:cNvSpPr>
          <p:nvPr/>
        </p:nvSpPr>
        <p:spPr bwMode="auto">
          <a:xfrm>
            <a:off x="2895600" y="5791200"/>
            <a:ext cx="3352800" cy="461963"/>
          </a:xfrm>
          <a:prstGeom prst="rect">
            <a:avLst/>
          </a:prstGeom>
          <a:noFill/>
          <a:ln w="9525">
            <a:noFill/>
            <a:miter lim="800000"/>
            <a:headEnd/>
            <a:tailEnd/>
          </a:ln>
        </p:spPr>
        <p:txBody>
          <a:bodyPr>
            <a:spAutoFit/>
          </a:bodyPr>
          <a:lstStyle/>
          <a:p>
            <a:pPr eaLnBrk="0" hangingPunct="0"/>
            <a:r>
              <a:rPr lang="en-US" sz="1200" dirty="0">
                <a:latin typeface="+mj-lt"/>
              </a:rPr>
              <a:t>Player 1 gets 6 and Player 2 gets 3 if Player 1 moves Down and Player 2 moves Left</a:t>
            </a:r>
          </a:p>
        </p:txBody>
      </p:sp>
      <p:graphicFrame>
        <p:nvGraphicFramePr>
          <p:cNvPr id="38" name="37 Tabla"/>
          <p:cNvGraphicFramePr>
            <a:graphicFrameLocks noGrp="1"/>
          </p:cNvGraphicFramePr>
          <p:nvPr>
            <p:extLst>
              <p:ext uri="{D42A27DB-BD31-4B8C-83A1-F6EECF244321}">
                <p14:modId xmlns:p14="http://schemas.microsoft.com/office/powerpoint/2010/main" val="1819984681"/>
              </p:ext>
            </p:extLst>
          </p:nvPr>
        </p:nvGraphicFramePr>
        <p:xfrm>
          <a:off x="2590800" y="4038600"/>
          <a:ext cx="3581400" cy="1676400"/>
        </p:xfrm>
        <a:graphic>
          <a:graphicData uri="http://schemas.openxmlformats.org/drawingml/2006/table">
            <a:tbl>
              <a:tblPr firstRow="1" bandRow="1">
                <a:tableStyleId>{5C22544A-7EE6-4342-B048-85BDC9FD1C3A}</a:tableStyleId>
              </a:tblPr>
              <a:tblGrid>
                <a:gridCol w="1193800"/>
                <a:gridCol w="1193800"/>
                <a:gridCol w="1193800"/>
              </a:tblGrid>
              <a:tr h="558800">
                <a:tc>
                  <a:txBody>
                    <a:bodyPr/>
                    <a:lstStyle/>
                    <a:p>
                      <a:pPr algn="l"/>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LEFT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RIGHT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558800">
                <a:tc>
                  <a:txBody>
                    <a:bodyPr/>
                    <a:lstStyle/>
                    <a:p>
                      <a:pPr algn="l"/>
                      <a:r>
                        <a:rPr lang="es-AR" sz="1600" b="1" dirty="0" smtClean="0"/>
                        <a:t>UP</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(5,5)</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(3,6)</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558800">
                <a:tc>
                  <a:txBody>
                    <a:bodyPr/>
                    <a:lstStyle/>
                    <a:p>
                      <a:pPr algn="l"/>
                      <a:r>
                        <a:rPr lang="es-AR" sz="1600" b="1" dirty="0" smtClean="0"/>
                        <a:t>DOWN</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(6,3)</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(4,4)</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
        <p:nvSpPr>
          <p:cNvPr id="3" name="TextBox 2"/>
          <p:cNvSpPr txBox="1"/>
          <p:nvPr/>
        </p:nvSpPr>
        <p:spPr>
          <a:xfrm>
            <a:off x="3581400" y="3657600"/>
            <a:ext cx="2895600" cy="461665"/>
          </a:xfrm>
          <a:prstGeom prst="rect">
            <a:avLst/>
          </a:prstGeom>
          <a:noFill/>
        </p:spPr>
        <p:txBody>
          <a:bodyPr wrap="square" rtlCol="0">
            <a:spAutoFit/>
          </a:bodyPr>
          <a:lstStyle/>
          <a:p>
            <a:r>
              <a:rPr lang="en-US" sz="1200" dirty="0" smtClean="0"/>
              <a:t>(player 1 payoff, player 2 payoff)</a:t>
            </a:r>
          </a:p>
          <a:p>
            <a:r>
              <a:rPr lang="en-US" sz="1200" dirty="0" smtClean="0"/>
              <a:t> </a:t>
            </a:r>
            <a:endParaRPr lang="en-US" sz="12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GB" dirty="0" smtClean="0"/>
              <a:t>Optimal strategies with simple </a:t>
            </a:r>
            <a:r>
              <a:rPr lang="en-GB" dirty="0"/>
              <a:t>o</a:t>
            </a:r>
            <a:r>
              <a:rPr lang="en-GB" dirty="0" smtClean="0"/>
              <a:t>ne-period </a:t>
            </a:r>
            <a:r>
              <a:rPr lang="en-GB" dirty="0"/>
              <a:t>n</a:t>
            </a:r>
            <a:r>
              <a:rPr lang="en-GB" dirty="0" smtClean="0"/>
              <a:t>on-cooperative </a:t>
            </a:r>
            <a:r>
              <a:rPr lang="en-GB" dirty="0"/>
              <a:t>g</a:t>
            </a:r>
            <a:r>
              <a:rPr lang="en-GB" dirty="0" smtClean="0"/>
              <a:t>ame</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752917911"/>
              </p:ext>
            </p:extLst>
          </p:nvPr>
        </p:nvGraphicFramePr>
        <p:xfrm>
          <a:off x="381000" y="1524000"/>
          <a:ext cx="84582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200400" y="3962400"/>
            <a:ext cx="2590800" cy="307777"/>
          </a:xfrm>
          <a:prstGeom prst="rect">
            <a:avLst/>
          </a:prstGeom>
          <a:noFill/>
          <a:ln w="9525">
            <a:noFill/>
            <a:miter lim="800000"/>
            <a:headEnd/>
            <a:tailEnd/>
          </a:ln>
        </p:spPr>
        <p:txBody>
          <a:bodyPr wrap="square">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2</a:t>
            </a:r>
          </a:p>
        </p:txBody>
      </p:sp>
      <p:sp>
        <p:nvSpPr>
          <p:cNvPr id="36" name="Text Box 1063"/>
          <p:cNvSpPr txBox="1">
            <a:spLocks noChangeArrowheads="1"/>
          </p:cNvSpPr>
          <p:nvPr/>
        </p:nvSpPr>
        <p:spPr bwMode="auto">
          <a:xfrm>
            <a:off x="609600" y="54102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1</a:t>
            </a:r>
          </a:p>
        </p:txBody>
      </p:sp>
      <p:graphicFrame>
        <p:nvGraphicFramePr>
          <p:cNvPr id="38" name="37 Tabla"/>
          <p:cNvGraphicFramePr>
            <a:graphicFrameLocks noGrp="1"/>
          </p:cNvGraphicFramePr>
          <p:nvPr>
            <p:extLst>
              <p:ext uri="{D42A27DB-BD31-4B8C-83A1-F6EECF244321}">
                <p14:modId xmlns:p14="http://schemas.microsoft.com/office/powerpoint/2010/main" val="2387071846"/>
              </p:ext>
            </p:extLst>
          </p:nvPr>
        </p:nvGraphicFramePr>
        <p:xfrm>
          <a:off x="2590800" y="4572000"/>
          <a:ext cx="3581400" cy="1828800"/>
        </p:xfrm>
        <a:graphic>
          <a:graphicData uri="http://schemas.openxmlformats.org/drawingml/2006/table">
            <a:tbl>
              <a:tblPr firstRow="1" bandRow="1">
                <a:tableStyleId>{5C22544A-7EE6-4342-B048-85BDC9FD1C3A}</a:tableStyleId>
              </a:tblPr>
              <a:tblGrid>
                <a:gridCol w="1193800"/>
                <a:gridCol w="1193800"/>
                <a:gridCol w="1193800"/>
              </a:tblGrid>
              <a:tr h="609600">
                <a:tc>
                  <a:txBody>
                    <a:bodyPr/>
                    <a:lstStyle/>
                    <a:p>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LEFT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RIGHT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609600">
                <a:tc>
                  <a:txBody>
                    <a:bodyPr/>
                    <a:lstStyle/>
                    <a:p>
                      <a:r>
                        <a:rPr lang="es-AR" sz="1600" b="1" dirty="0" smtClean="0"/>
                        <a:t>UP</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(5,5)</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(3,</a:t>
                      </a:r>
                      <a:r>
                        <a:rPr lang="es-AR" sz="1600" u="sng" dirty="0" smtClean="0"/>
                        <a:t>6</a:t>
                      </a:r>
                      <a:r>
                        <a:rPr lang="es-AR" sz="1600" dirty="0" smtClean="0"/>
                        <a:t>)</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609600">
                <a:tc>
                  <a:txBody>
                    <a:bodyPr/>
                    <a:lstStyle/>
                    <a:p>
                      <a:r>
                        <a:rPr lang="es-AR" sz="1600" b="1" dirty="0" smtClean="0"/>
                        <a:t>DOWN</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a:t>
                      </a:r>
                      <a:r>
                        <a:rPr lang="es-AR" sz="1600" u="sng" dirty="0" smtClean="0"/>
                        <a:t>6</a:t>
                      </a:r>
                      <a:r>
                        <a:rPr lang="es-AR" sz="1600" dirty="0" smtClean="0"/>
                        <a:t>,3)</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a:t>
                      </a:r>
                      <a:r>
                        <a:rPr lang="es-AR" sz="1600" u="sng" dirty="0" smtClean="0"/>
                        <a:t>4</a:t>
                      </a:r>
                      <a:r>
                        <a:rPr lang="es-AR" sz="1600" dirty="0" smtClean="0"/>
                        <a:t>,</a:t>
                      </a:r>
                      <a:r>
                        <a:rPr lang="es-AR" sz="1600" u="sng" dirty="0" smtClean="0"/>
                        <a:t>4</a:t>
                      </a:r>
                      <a:r>
                        <a:rPr lang="es-AR" sz="1600" dirty="0" smtClean="0"/>
                        <a:t>)</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
        <p:nvSpPr>
          <p:cNvPr id="7" name="TextBox 6"/>
          <p:cNvSpPr txBox="1"/>
          <p:nvPr/>
        </p:nvSpPr>
        <p:spPr>
          <a:xfrm rot="10800000" flipV="1">
            <a:off x="3124200" y="4268317"/>
            <a:ext cx="3886200" cy="461665"/>
          </a:xfrm>
          <a:prstGeom prst="rect">
            <a:avLst/>
          </a:prstGeom>
          <a:noFill/>
        </p:spPr>
        <p:txBody>
          <a:bodyPr wrap="square" rtlCol="0">
            <a:spAutoFit/>
          </a:bodyPr>
          <a:lstStyle/>
          <a:p>
            <a:r>
              <a:rPr lang="en-US" sz="1200" dirty="0" smtClean="0"/>
              <a:t>(player 1 payoff, player 2 payoff)</a:t>
            </a:r>
          </a:p>
          <a:p>
            <a:r>
              <a:rPr lang="en-US" sz="1200" dirty="0" smtClean="0"/>
              <a:t> </a:t>
            </a:r>
            <a:endParaRPr lang="en-US" sz="12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991600" cy="594895"/>
          </a:xfrm>
        </p:spPr>
        <p:txBody>
          <a:bodyPr>
            <a:noAutofit/>
          </a:bodyPr>
          <a:lstStyle/>
          <a:p>
            <a:r>
              <a:rPr lang="en-GB" dirty="0" smtClean="0"/>
              <a:t>The “dominant </a:t>
            </a:r>
            <a:r>
              <a:rPr lang="en-GB" dirty="0"/>
              <a:t>s</a:t>
            </a:r>
            <a:r>
              <a:rPr lang="en-GB" dirty="0" smtClean="0"/>
              <a:t>trategy” is </a:t>
            </a:r>
            <a:r>
              <a:rPr lang="en-GB" dirty="0" smtClean="0"/>
              <a:t>a key </a:t>
            </a:r>
            <a:r>
              <a:rPr lang="en-GB" dirty="0" smtClean="0"/>
              <a:t>concept</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524000"/>
          <a:ext cx="84582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276600" y="44196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2</a:t>
            </a:r>
          </a:p>
        </p:txBody>
      </p:sp>
      <p:sp>
        <p:nvSpPr>
          <p:cNvPr id="36" name="Text Box 1063"/>
          <p:cNvSpPr txBox="1">
            <a:spLocks noChangeArrowheads="1"/>
          </p:cNvSpPr>
          <p:nvPr/>
        </p:nvSpPr>
        <p:spPr bwMode="auto">
          <a:xfrm>
            <a:off x="609600" y="54102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1</a:t>
            </a:r>
          </a:p>
        </p:txBody>
      </p:sp>
      <p:graphicFrame>
        <p:nvGraphicFramePr>
          <p:cNvPr id="38" name="37 Tabla"/>
          <p:cNvGraphicFramePr>
            <a:graphicFrameLocks noGrp="1"/>
          </p:cNvGraphicFramePr>
          <p:nvPr/>
        </p:nvGraphicFramePr>
        <p:xfrm>
          <a:off x="2590800" y="4800600"/>
          <a:ext cx="3581400" cy="1600200"/>
        </p:xfrm>
        <a:graphic>
          <a:graphicData uri="http://schemas.openxmlformats.org/drawingml/2006/table">
            <a:tbl>
              <a:tblPr firstRow="1" bandRow="1">
                <a:tableStyleId>{5C22544A-7EE6-4342-B048-85BDC9FD1C3A}</a:tableStyleId>
              </a:tblPr>
              <a:tblGrid>
                <a:gridCol w="1193800"/>
                <a:gridCol w="1193800"/>
                <a:gridCol w="1193800"/>
              </a:tblGrid>
              <a:tr h="533400">
                <a:tc>
                  <a:txBody>
                    <a:bodyPr/>
                    <a:lstStyle/>
                    <a:p>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LEFT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accent1"/>
                          </a:solidFill>
                        </a:rPr>
                        <a:t>RIGHT</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533400">
                <a:tc>
                  <a:txBody>
                    <a:bodyPr/>
                    <a:lstStyle/>
                    <a:p>
                      <a:r>
                        <a:rPr lang="es-AR" sz="1600" b="1" dirty="0" smtClean="0"/>
                        <a:t>UP</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(5,5)</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(3,</a:t>
                      </a:r>
                      <a:r>
                        <a:rPr lang="es-AR" sz="1600" u="sng" dirty="0" smtClean="0"/>
                        <a:t>6</a:t>
                      </a:r>
                      <a:r>
                        <a:rPr lang="es-AR" sz="1600" dirty="0" smtClean="0"/>
                        <a:t>)</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533400">
                <a:tc>
                  <a:txBody>
                    <a:bodyPr/>
                    <a:lstStyle/>
                    <a:p>
                      <a:r>
                        <a:rPr lang="es-AR" sz="1600" b="1" dirty="0" smtClean="0">
                          <a:solidFill>
                            <a:schemeClr val="accent1"/>
                          </a:solidFill>
                        </a:rPr>
                        <a:t>DOWN</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a:t>
                      </a:r>
                      <a:r>
                        <a:rPr lang="es-AR" sz="1600" u="sng" dirty="0" smtClean="0"/>
                        <a:t>6</a:t>
                      </a:r>
                      <a:r>
                        <a:rPr lang="es-AR" sz="1600" dirty="0" smtClean="0"/>
                        <a:t>,3)</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a:t>
                      </a:r>
                      <a:r>
                        <a:rPr lang="es-AR" sz="1600" u="sng" dirty="0" smtClean="0"/>
                        <a:t>4</a:t>
                      </a:r>
                      <a:r>
                        <a:rPr lang="es-AR" sz="1600" dirty="0" smtClean="0"/>
                        <a:t>,</a:t>
                      </a:r>
                      <a:r>
                        <a:rPr lang="es-AR" sz="1600" u="sng" dirty="0" smtClean="0"/>
                        <a:t>4</a:t>
                      </a:r>
                      <a:r>
                        <a:rPr lang="es-AR" sz="1600" dirty="0" smtClean="0"/>
                        <a:t>)</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9067800" cy="594895"/>
          </a:xfrm>
        </p:spPr>
        <p:txBody>
          <a:bodyPr>
            <a:noAutofit/>
          </a:bodyPr>
          <a:lstStyle/>
          <a:p>
            <a:r>
              <a:rPr lang="en-GB" dirty="0" smtClean="0"/>
              <a:t>The dominant strategies </a:t>
            </a:r>
            <a:r>
              <a:rPr lang="en-GB" dirty="0"/>
              <a:t>p</a:t>
            </a:r>
            <a:r>
              <a:rPr lang="en-GB" dirty="0" smtClean="0"/>
              <a:t>oint to </a:t>
            </a:r>
            <a:r>
              <a:rPr lang="en-GB" dirty="0" smtClean="0"/>
              <a:t>game </a:t>
            </a:r>
            <a:r>
              <a:rPr lang="en-GB" dirty="0" smtClean="0"/>
              <a:t>equilibrium</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337100237"/>
              </p:ext>
            </p:extLst>
          </p:nvPr>
        </p:nvGraphicFramePr>
        <p:xfrm>
          <a:off x="381000" y="1524000"/>
          <a:ext cx="84582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200400" y="4038600"/>
            <a:ext cx="2590800" cy="307777"/>
          </a:xfrm>
          <a:prstGeom prst="rect">
            <a:avLst/>
          </a:prstGeom>
          <a:noFill/>
          <a:ln w="9525">
            <a:noFill/>
            <a:miter lim="800000"/>
            <a:headEnd/>
            <a:tailEnd/>
          </a:ln>
        </p:spPr>
        <p:txBody>
          <a:bodyPr wrap="square">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2</a:t>
            </a:r>
          </a:p>
        </p:txBody>
      </p:sp>
      <p:sp>
        <p:nvSpPr>
          <p:cNvPr id="36" name="Text Box 1063"/>
          <p:cNvSpPr txBox="1">
            <a:spLocks noChangeArrowheads="1"/>
          </p:cNvSpPr>
          <p:nvPr/>
        </p:nvSpPr>
        <p:spPr bwMode="auto">
          <a:xfrm>
            <a:off x="609600" y="54102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1</a:t>
            </a:r>
          </a:p>
        </p:txBody>
      </p:sp>
      <p:graphicFrame>
        <p:nvGraphicFramePr>
          <p:cNvPr id="38" name="37 Tabla"/>
          <p:cNvGraphicFramePr>
            <a:graphicFrameLocks noGrp="1"/>
          </p:cNvGraphicFramePr>
          <p:nvPr/>
        </p:nvGraphicFramePr>
        <p:xfrm>
          <a:off x="2590800" y="4800600"/>
          <a:ext cx="3581400" cy="1600200"/>
        </p:xfrm>
        <a:graphic>
          <a:graphicData uri="http://schemas.openxmlformats.org/drawingml/2006/table">
            <a:tbl>
              <a:tblPr firstRow="1" bandRow="1">
                <a:tableStyleId>{5C22544A-7EE6-4342-B048-85BDC9FD1C3A}</a:tableStyleId>
              </a:tblPr>
              <a:tblGrid>
                <a:gridCol w="1193800"/>
                <a:gridCol w="1193800"/>
                <a:gridCol w="1193800"/>
              </a:tblGrid>
              <a:tr h="533400">
                <a:tc>
                  <a:txBody>
                    <a:bodyPr/>
                    <a:lstStyle/>
                    <a:p>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LEFT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accent1"/>
                          </a:solidFill>
                        </a:rPr>
                        <a:t>RIGHT</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533400">
                <a:tc>
                  <a:txBody>
                    <a:bodyPr/>
                    <a:lstStyle/>
                    <a:p>
                      <a:r>
                        <a:rPr lang="es-AR" sz="1600" b="1" dirty="0" smtClean="0"/>
                        <a:t>UP</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(5,5)</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(3,</a:t>
                      </a:r>
                      <a:r>
                        <a:rPr lang="es-AR" sz="1600" u="sng" dirty="0" smtClean="0"/>
                        <a:t>6</a:t>
                      </a:r>
                      <a:r>
                        <a:rPr lang="es-AR" sz="1600" dirty="0" smtClean="0"/>
                        <a:t>)</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533400">
                <a:tc>
                  <a:txBody>
                    <a:bodyPr/>
                    <a:lstStyle/>
                    <a:p>
                      <a:r>
                        <a:rPr lang="es-AR" sz="1600" b="1" dirty="0" smtClean="0">
                          <a:solidFill>
                            <a:schemeClr val="accent1"/>
                          </a:solidFill>
                        </a:rPr>
                        <a:t>DOWN</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a:t>
                      </a:r>
                      <a:r>
                        <a:rPr lang="es-AR" sz="1600" u="sng" dirty="0" smtClean="0"/>
                        <a:t>6</a:t>
                      </a:r>
                      <a:r>
                        <a:rPr lang="es-AR" sz="1600" dirty="0" smtClean="0"/>
                        <a:t>,3)</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accent1"/>
                          </a:solidFill>
                        </a:rPr>
                        <a:t>(</a:t>
                      </a:r>
                      <a:r>
                        <a:rPr lang="es-AR" sz="1600" b="1" u="sng" dirty="0" smtClean="0">
                          <a:solidFill>
                            <a:schemeClr val="accent1"/>
                          </a:solidFill>
                        </a:rPr>
                        <a:t>4</a:t>
                      </a:r>
                      <a:r>
                        <a:rPr lang="es-AR" sz="1600" b="1" dirty="0" smtClean="0">
                          <a:solidFill>
                            <a:schemeClr val="accent1"/>
                          </a:solidFill>
                        </a:rPr>
                        <a:t>,</a:t>
                      </a:r>
                      <a:r>
                        <a:rPr lang="es-AR" sz="1600" b="1" u="sng" dirty="0" smtClean="0">
                          <a:solidFill>
                            <a:schemeClr val="accent1"/>
                          </a:solidFill>
                        </a:rPr>
                        <a:t>4</a:t>
                      </a:r>
                      <a:r>
                        <a:rPr lang="es-AR" sz="1600" b="1" dirty="0" smtClean="0">
                          <a:solidFill>
                            <a:schemeClr val="accent1"/>
                          </a:solidFill>
                        </a:rPr>
                        <a:t>)</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
        <p:nvSpPr>
          <p:cNvPr id="7" name="TextBox 6"/>
          <p:cNvSpPr txBox="1"/>
          <p:nvPr/>
        </p:nvSpPr>
        <p:spPr>
          <a:xfrm rot="10800000" flipV="1">
            <a:off x="3352800" y="4322117"/>
            <a:ext cx="3581400" cy="461665"/>
          </a:xfrm>
          <a:prstGeom prst="rect">
            <a:avLst/>
          </a:prstGeom>
          <a:noFill/>
        </p:spPr>
        <p:txBody>
          <a:bodyPr wrap="square" rtlCol="0">
            <a:spAutoFit/>
          </a:bodyPr>
          <a:lstStyle/>
          <a:p>
            <a:r>
              <a:rPr lang="en-US" sz="1200" dirty="0" smtClean="0"/>
              <a:t>(player 1 payoff, player 2 payoff)</a:t>
            </a:r>
          </a:p>
          <a:p>
            <a:r>
              <a:rPr lang="en-US" sz="1200" dirty="0" smtClean="0"/>
              <a:t> </a:t>
            </a:r>
            <a:endParaRPr lang="en-US" sz="12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991600" cy="594895"/>
          </a:xfrm>
        </p:spPr>
        <p:txBody>
          <a:bodyPr>
            <a:noAutofit/>
          </a:bodyPr>
          <a:lstStyle/>
          <a:p>
            <a:r>
              <a:rPr lang="en-US" altLang="zh-CN" dirty="0" smtClean="0">
                <a:ea typeface="宋体" pitchFamily="2" charset="-122"/>
              </a:rPr>
              <a:t>The cost of </a:t>
            </a:r>
            <a:r>
              <a:rPr lang="en-US" altLang="zh-CN" dirty="0">
                <a:ea typeface="宋体" pitchFamily="2" charset="-122"/>
              </a:rPr>
              <a:t>n</a:t>
            </a:r>
            <a:r>
              <a:rPr lang="en-US" altLang="zh-CN" dirty="0" smtClean="0">
                <a:ea typeface="宋体" pitchFamily="2" charset="-122"/>
              </a:rPr>
              <a:t>ot cooperating </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524000"/>
          <a:ext cx="84582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276600" y="44196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2</a:t>
            </a:r>
          </a:p>
        </p:txBody>
      </p:sp>
      <p:sp>
        <p:nvSpPr>
          <p:cNvPr id="36" name="Text Box 1063"/>
          <p:cNvSpPr txBox="1">
            <a:spLocks noChangeArrowheads="1"/>
          </p:cNvSpPr>
          <p:nvPr/>
        </p:nvSpPr>
        <p:spPr bwMode="auto">
          <a:xfrm>
            <a:off x="609600" y="54102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1</a:t>
            </a:r>
          </a:p>
        </p:txBody>
      </p:sp>
      <p:graphicFrame>
        <p:nvGraphicFramePr>
          <p:cNvPr id="38" name="37 Tabla"/>
          <p:cNvGraphicFramePr>
            <a:graphicFrameLocks noGrp="1"/>
          </p:cNvGraphicFramePr>
          <p:nvPr/>
        </p:nvGraphicFramePr>
        <p:xfrm>
          <a:off x="2590800" y="4800600"/>
          <a:ext cx="3581400" cy="1600200"/>
        </p:xfrm>
        <a:graphic>
          <a:graphicData uri="http://schemas.openxmlformats.org/drawingml/2006/table">
            <a:tbl>
              <a:tblPr firstRow="1" bandRow="1">
                <a:tableStyleId>{5C22544A-7EE6-4342-B048-85BDC9FD1C3A}</a:tableStyleId>
              </a:tblPr>
              <a:tblGrid>
                <a:gridCol w="1193800"/>
                <a:gridCol w="1193800"/>
                <a:gridCol w="1193800"/>
              </a:tblGrid>
              <a:tr h="533400">
                <a:tc>
                  <a:txBody>
                    <a:bodyPr/>
                    <a:lstStyle/>
                    <a:p>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tx1"/>
                          </a:solidFill>
                        </a:rPr>
                        <a:t>LEFT</a:t>
                      </a:r>
                      <a:endParaRPr lang="es-AR" sz="16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accent1"/>
                          </a:solidFill>
                        </a:rPr>
                        <a:t>RIGHT</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533400">
                <a:tc>
                  <a:txBody>
                    <a:bodyPr/>
                    <a:lstStyle/>
                    <a:p>
                      <a:r>
                        <a:rPr lang="es-AR" sz="1600" b="1" dirty="0" smtClean="0"/>
                        <a:t>UP</a:t>
                      </a:r>
                      <a:endParaRPr lang="es-AR" sz="1600" b="1"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b="1" dirty="0" smtClean="0">
                          <a:solidFill>
                            <a:schemeClr val="accent6">
                              <a:lumMod val="50000"/>
                            </a:schemeClr>
                          </a:solidFill>
                        </a:rPr>
                        <a:t>(10=5,5)</a:t>
                      </a:r>
                      <a:endParaRPr lang="es-AR" sz="1600" b="1" dirty="0">
                        <a:solidFill>
                          <a:schemeClr val="accent6">
                            <a:lumMod val="50000"/>
                          </a:schemeClr>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600" dirty="0" smtClean="0"/>
                        <a:t>(9=3,</a:t>
                      </a:r>
                      <a:r>
                        <a:rPr lang="es-AR" sz="1600" u="sng" dirty="0" smtClean="0"/>
                        <a:t>6</a:t>
                      </a:r>
                      <a:r>
                        <a:rPr lang="es-AR" sz="1600" dirty="0" smtClean="0"/>
                        <a:t>)</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533400">
                <a:tc>
                  <a:txBody>
                    <a:bodyPr/>
                    <a:lstStyle/>
                    <a:p>
                      <a:r>
                        <a:rPr lang="es-AR" sz="1600" b="1" dirty="0" smtClean="0">
                          <a:solidFill>
                            <a:schemeClr val="accent1"/>
                          </a:solidFill>
                        </a:rPr>
                        <a:t>DOWN</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dirty="0" smtClean="0"/>
                        <a:t>(9=</a:t>
                      </a:r>
                      <a:r>
                        <a:rPr lang="es-AR" sz="1600" u="sng" dirty="0" smtClean="0"/>
                        <a:t>6</a:t>
                      </a:r>
                      <a:r>
                        <a:rPr lang="es-AR" sz="1600" dirty="0" smtClean="0"/>
                        <a:t>,3)</a:t>
                      </a:r>
                      <a:endParaRPr lang="es-AR" sz="160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600" b="1" dirty="0" smtClean="0">
                          <a:solidFill>
                            <a:schemeClr val="accent1"/>
                          </a:solidFill>
                        </a:rPr>
                        <a:t>(8=</a:t>
                      </a:r>
                      <a:r>
                        <a:rPr lang="es-AR" sz="1600" b="1" u="sng" dirty="0" smtClean="0">
                          <a:solidFill>
                            <a:schemeClr val="accent1"/>
                          </a:solidFill>
                        </a:rPr>
                        <a:t>4</a:t>
                      </a:r>
                      <a:r>
                        <a:rPr lang="es-AR" sz="1600" b="1" dirty="0" smtClean="0">
                          <a:solidFill>
                            <a:schemeClr val="accent1"/>
                          </a:solidFill>
                        </a:rPr>
                        <a:t>,</a:t>
                      </a:r>
                      <a:r>
                        <a:rPr lang="es-AR" sz="1600" b="1" u="sng" dirty="0" smtClean="0">
                          <a:solidFill>
                            <a:schemeClr val="accent1"/>
                          </a:solidFill>
                        </a:rPr>
                        <a:t>4</a:t>
                      </a:r>
                      <a:r>
                        <a:rPr lang="es-AR" sz="1600" b="1" dirty="0" smtClean="0">
                          <a:solidFill>
                            <a:schemeClr val="accent1"/>
                          </a:solidFill>
                        </a:rPr>
                        <a:t>)</a:t>
                      </a:r>
                      <a:endParaRPr lang="es-AR" sz="16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74280"/>
          </a:xfrm>
        </p:spPr>
        <p:txBody>
          <a:bodyPr>
            <a:noAutofit/>
          </a:bodyPr>
          <a:lstStyle/>
          <a:p>
            <a:r>
              <a:rPr lang="en-US" dirty="0" smtClean="0">
                <a:latin typeface="Century Gothic"/>
                <a:cs typeface="Century Gothic"/>
              </a:rPr>
              <a:t>Overview</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val="2179639757"/>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2407002739"/>
              </p:ext>
            </p:extLst>
          </p:nvPr>
        </p:nvGraphicFramePr>
        <p:xfrm>
          <a:off x="685800" y="1752600"/>
          <a:ext cx="7696200" cy="4191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214660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5705"/>
            <a:ext cx="8991600" cy="594895"/>
          </a:xfrm>
        </p:spPr>
        <p:txBody>
          <a:bodyPr>
            <a:noAutofit/>
          </a:bodyPr>
          <a:lstStyle/>
          <a:p>
            <a:r>
              <a:rPr lang="en-GB" dirty="0" smtClean="0"/>
              <a:t>The prisoner’s </a:t>
            </a:r>
            <a:r>
              <a:rPr lang="en-GB" dirty="0"/>
              <a:t>d</a:t>
            </a:r>
            <a:r>
              <a:rPr lang="en-GB" dirty="0" smtClean="0"/>
              <a:t>ilemma game</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295400"/>
          <a:ext cx="84582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276600" y="42672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2</a:t>
            </a:r>
          </a:p>
        </p:txBody>
      </p:sp>
      <p:sp>
        <p:nvSpPr>
          <p:cNvPr id="36" name="Text Box 1063"/>
          <p:cNvSpPr txBox="1">
            <a:spLocks noChangeArrowheads="1"/>
          </p:cNvSpPr>
          <p:nvPr/>
        </p:nvSpPr>
        <p:spPr bwMode="auto">
          <a:xfrm>
            <a:off x="609600" y="52578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a:latin typeface="+mj-lt"/>
                <a:ea typeface="宋体" pitchFamily="2" charset="-122"/>
                <a:cs typeface="Times New Roman" pitchFamily="18" charset="0"/>
              </a:rPr>
              <a:t>Player 1</a:t>
            </a:r>
          </a:p>
        </p:txBody>
      </p:sp>
      <p:graphicFrame>
        <p:nvGraphicFramePr>
          <p:cNvPr id="38" name="37 Tabla"/>
          <p:cNvGraphicFramePr>
            <a:graphicFrameLocks noGrp="1"/>
          </p:cNvGraphicFramePr>
          <p:nvPr>
            <p:extLst>
              <p:ext uri="{D42A27DB-BD31-4B8C-83A1-F6EECF244321}">
                <p14:modId xmlns:p14="http://schemas.microsoft.com/office/powerpoint/2010/main" val="2154903258"/>
              </p:ext>
            </p:extLst>
          </p:nvPr>
        </p:nvGraphicFramePr>
        <p:xfrm>
          <a:off x="2590800" y="4865311"/>
          <a:ext cx="3581400" cy="1828800"/>
        </p:xfrm>
        <a:graphic>
          <a:graphicData uri="http://schemas.openxmlformats.org/drawingml/2006/table">
            <a:tbl>
              <a:tblPr firstRow="1" bandRow="1">
                <a:tableStyleId>{5C22544A-7EE6-4342-B048-85BDC9FD1C3A}</a:tableStyleId>
              </a:tblPr>
              <a:tblGrid>
                <a:gridCol w="1193800"/>
                <a:gridCol w="1193800"/>
                <a:gridCol w="1193800"/>
              </a:tblGrid>
              <a:tr h="609600">
                <a:tc>
                  <a:txBody>
                    <a:bodyPr/>
                    <a:lstStyle/>
                    <a:p>
                      <a:endParaRPr lang="es-AR" sz="140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1" dirty="0" smtClean="0">
                          <a:solidFill>
                            <a:schemeClr val="tx1"/>
                          </a:solidFill>
                        </a:rPr>
                        <a:t>Do </a:t>
                      </a:r>
                      <a:r>
                        <a:rPr lang="es-AR" sz="1400" b="1" dirty="0" err="1" smtClean="0">
                          <a:solidFill>
                            <a:schemeClr val="tx1"/>
                          </a:solidFill>
                        </a:rPr>
                        <a:t>not</a:t>
                      </a:r>
                      <a:r>
                        <a:rPr lang="es-AR" sz="1400" b="1" dirty="0" smtClean="0">
                          <a:solidFill>
                            <a:schemeClr val="tx1"/>
                          </a:solidFill>
                        </a:rPr>
                        <a:t> </a:t>
                      </a:r>
                      <a:r>
                        <a:rPr lang="es-AR" sz="1400" b="1" dirty="0" err="1" smtClean="0">
                          <a:solidFill>
                            <a:schemeClr val="tx1"/>
                          </a:solidFill>
                        </a:rPr>
                        <a:t>Confess</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1" dirty="0" err="1" smtClean="0">
                          <a:solidFill>
                            <a:schemeClr val="tx1"/>
                          </a:solidFill>
                        </a:rPr>
                        <a:t>Confess</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609600">
                <a:tc>
                  <a:txBody>
                    <a:bodyPr/>
                    <a:lstStyle/>
                    <a:p>
                      <a:r>
                        <a:rPr lang="es-AR" sz="1400" b="1" dirty="0" smtClean="0">
                          <a:solidFill>
                            <a:schemeClr val="tx1"/>
                          </a:solidFill>
                        </a:rPr>
                        <a:t>Do </a:t>
                      </a:r>
                      <a:r>
                        <a:rPr lang="es-AR" sz="1400" b="1" dirty="0" err="1" smtClean="0">
                          <a:solidFill>
                            <a:schemeClr val="tx1"/>
                          </a:solidFill>
                        </a:rPr>
                        <a:t>not</a:t>
                      </a:r>
                      <a:r>
                        <a:rPr lang="es-AR" sz="1400" b="1" dirty="0" smtClean="0">
                          <a:solidFill>
                            <a:schemeClr val="tx1"/>
                          </a:solidFill>
                        </a:rPr>
                        <a:t> </a:t>
                      </a:r>
                      <a:r>
                        <a:rPr lang="es-AR" sz="1400" b="1" dirty="0" err="1" smtClean="0">
                          <a:solidFill>
                            <a:schemeClr val="tx1"/>
                          </a:solidFill>
                        </a:rPr>
                        <a:t>Confess</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400" b="0" dirty="0" smtClean="0">
                          <a:solidFill>
                            <a:schemeClr val="tx1"/>
                          </a:solidFill>
                        </a:rPr>
                        <a:t>(1,1)</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400" b="0" dirty="0" smtClean="0">
                          <a:solidFill>
                            <a:schemeClr val="tx1"/>
                          </a:solidFill>
                        </a:rPr>
                        <a:t>(40,</a:t>
                      </a:r>
                      <a:r>
                        <a:rPr lang="es-AR" sz="1400" b="0" u="sng" dirty="0" smtClean="0">
                          <a:solidFill>
                            <a:schemeClr val="tx1"/>
                          </a:solidFill>
                        </a:rPr>
                        <a:t>0</a:t>
                      </a:r>
                      <a:r>
                        <a:rPr lang="es-AR" sz="1400" b="0" dirty="0" smtClean="0">
                          <a:solidFill>
                            <a:schemeClr val="tx1"/>
                          </a:solidFill>
                        </a:rPr>
                        <a:t>)</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609600">
                <a:tc>
                  <a:txBody>
                    <a:bodyPr/>
                    <a:lstStyle/>
                    <a:p>
                      <a:r>
                        <a:rPr lang="es-AR" sz="1400" b="1" dirty="0" err="1" smtClean="0">
                          <a:solidFill>
                            <a:schemeClr val="tx1"/>
                          </a:solidFill>
                        </a:rPr>
                        <a:t>Confess</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0" dirty="0" smtClean="0">
                          <a:solidFill>
                            <a:schemeClr val="tx1"/>
                          </a:solidFill>
                        </a:rPr>
                        <a:t>(</a:t>
                      </a:r>
                      <a:r>
                        <a:rPr lang="es-AR" sz="1400" b="0" u="sng" dirty="0" smtClean="0">
                          <a:solidFill>
                            <a:schemeClr val="tx1"/>
                          </a:solidFill>
                        </a:rPr>
                        <a:t>0</a:t>
                      </a:r>
                      <a:r>
                        <a:rPr lang="es-AR" sz="1400" b="0" dirty="0" smtClean="0">
                          <a:solidFill>
                            <a:schemeClr val="tx1"/>
                          </a:solidFill>
                        </a:rPr>
                        <a:t>,40)</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1" dirty="0" smtClean="0">
                          <a:solidFill>
                            <a:schemeClr val="accent1"/>
                          </a:solidFill>
                        </a:rPr>
                        <a:t>(</a:t>
                      </a:r>
                      <a:r>
                        <a:rPr lang="es-AR" sz="1400" b="1" u="sng" dirty="0" smtClean="0">
                          <a:solidFill>
                            <a:schemeClr val="accent1"/>
                          </a:solidFill>
                        </a:rPr>
                        <a:t>20</a:t>
                      </a:r>
                      <a:r>
                        <a:rPr lang="es-AR" sz="1400" b="1" dirty="0" smtClean="0">
                          <a:solidFill>
                            <a:schemeClr val="accent1"/>
                          </a:solidFill>
                        </a:rPr>
                        <a:t>,</a:t>
                      </a:r>
                      <a:r>
                        <a:rPr lang="es-AR" sz="1400" b="1" u="sng" dirty="0" smtClean="0">
                          <a:solidFill>
                            <a:schemeClr val="accent1"/>
                          </a:solidFill>
                        </a:rPr>
                        <a:t>20</a:t>
                      </a:r>
                      <a:r>
                        <a:rPr lang="es-AR" sz="1400" b="1" dirty="0" smtClean="0">
                          <a:solidFill>
                            <a:schemeClr val="accent1"/>
                          </a:solidFill>
                        </a:rPr>
                        <a:t>)</a:t>
                      </a:r>
                      <a:endParaRPr lang="es-AR" sz="1400" b="1" dirty="0">
                        <a:solidFill>
                          <a:schemeClr val="accent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cxnSp>
        <p:nvCxnSpPr>
          <p:cNvPr id="7" name="Straight Arrow Connector 38"/>
          <p:cNvCxnSpPr>
            <a:cxnSpLocks noChangeShapeType="1"/>
            <a:stCxn id="9" idx="3"/>
          </p:cNvCxnSpPr>
          <p:nvPr/>
        </p:nvCxnSpPr>
        <p:spPr bwMode="auto">
          <a:xfrm rot="10800000" flipV="1">
            <a:off x="4648200" y="4876800"/>
            <a:ext cx="2387600" cy="1282700"/>
          </a:xfrm>
          <a:prstGeom prst="straightConnector1">
            <a:avLst/>
          </a:prstGeom>
          <a:noFill/>
          <a:ln w="9525" algn="ctr">
            <a:solidFill>
              <a:schemeClr val="tx1"/>
            </a:solidFill>
            <a:round/>
            <a:headEnd/>
            <a:tailEnd type="arrow" w="med" len="med"/>
          </a:ln>
        </p:spPr>
      </p:cxnSp>
      <p:sp>
        <p:nvSpPr>
          <p:cNvPr id="9" name="TextBox 42"/>
          <p:cNvSpPr txBox="1">
            <a:spLocks noChangeArrowheads="1"/>
          </p:cNvSpPr>
          <p:nvPr/>
        </p:nvSpPr>
        <p:spPr bwMode="auto">
          <a:xfrm rot="10800000" flipV="1">
            <a:off x="7035800" y="4554538"/>
            <a:ext cx="1573213" cy="646112"/>
          </a:xfrm>
          <a:prstGeom prst="rect">
            <a:avLst/>
          </a:prstGeom>
          <a:noFill/>
          <a:ln w="9525">
            <a:noFill/>
            <a:miter lim="800000"/>
            <a:headEnd/>
            <a:tailEnd/>
          </a:ln>
        </p:spPr>
        <p:txBody>
          <a:bodyPr>
            <a:spAutoFit/>
          </a:bodyPr>
          <a:lstStyle/>
          <a:p>
            <a:pPr eaLnBrk="0" hangingPunct="0"/>
            <a:r>
              <a:rPr lang="en-US" sz="1200"/>
              <a:t>Prisoner 2 goes free and prisoner 1 gets 40 years.</a:t>
            </a:r>
          </a:p>
        </p:txBody>
      </p:sp>
      <p:sp>
        <p:nvSpPr>
          <p:cNvPr id="10" name="TextBox 9"/>
          <p:cNvSpPr txBox="1"/>
          <p:nvPr/>
        </p:nvSpPr>
        <p:spPr>
          <a:xfrm rot="10800000" flipV="1">
            <a:off x="3200400" y="4455467"/>
            <a:ext cx="3581400" cy="461665"/>
          </a:xfrm>
          <a:prstGeom prst="rect">
            <a:avLst/>
          </a:prstGeom>
          <a:noFill/>
        </p:spPr>
        <p:txBody>
          <a:bodyPr wrap="square" rtlCol="0">
            <a:spAutoFit/>
          </a:bodyPr>
          <a:lstStyle/>
          <a:p>
            <a:r>
              <a:rPr lang="en-US" sz="1200" dirty="0" smtClean="0"/>
              <a:t>(player 1 payoff, player 2 payoff)</a:t>
            </a:r>
          </a:p>
          <a:p>
            <a:r>
              <a:rPr lang="en-US" sz="1200" dirty="0" smtClean="0"/>
              <a:t> </a:t>
            </a:r>
            <a:endParaRPr lang="en-US" sz="12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altLang="zh-CN" dirty="0" smtClean="0">
                <a:ea typeface="宋体" pitchFamily="2" charset="-122"/>
              </a:rPr>
              <a:t>The Nash equilibrium</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1202537510"/>
              </p:ext>
            </p:extLst>
          </p:nvPr>
        </p:nvGraphicFramePr>
        <p:xfrm>
          <a:off x="381000" y="1447800"/>
          <a:ext cx="45720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194" name="Picture 2" descr="http://psychnews.psychiatryonline.org/data/Journals/PN/4133/Nash.jpeg"/>
          <p:cNvPicPr>
            <a:picLocks noChangeAspect="1" noChangeArrowheads="1"/>
          </p:cNvPicPr>
          <p:nvPr/>
        </p:nvPicPr>
        <p:blipFill>
          <a:blip r:embed="rId8" cstate="print"/>
          <a:srcRect/>
          <a:stretch>
            <a:fillRect/>
          </a:stretch>
        </p:blipFill>
        <p:spPr bwMode="auto">
          <a:xfrm>
            <a:off x="5638800" y="1676400"/>
            <a:ext cx="3073956" cy="3962400"/>
          </a:xfrm>
          <a:prstGeom prst="rect">
            <a:avLst/>
          </a:prstGeom>
          <a:noFill/>
          <a:ln w="60325">
            <a:solidFill>
              <a:schemeClr val="accent1"/>
            </a:solidFill>
          </a:ln>
        </p:spPr>
      </p:pic>
      <p:sp>
        <p:nvSpPr>
          <p:cNvPr id="6" name="5 CuadroTexto"/>
          <p:cNvSpPr txBox="1"/>
          <p:nvPr/>
        </p:nvSpPr>
        <p:spPr>
          <a:xfrm>
            <a:off x="5791200" y="5867400"/>
            <a:ext cx="3048000" cy="338554"/>
          </a:xfrm>
          <a:prstGeom prst="rect">
            <a:avLst/>
          </a:prstGeom>
          <a:noFill/>
        </p:spPr>
        <p:txBody>
          <a:bodyPr wrap="square" rtlCol="0">
            <a:spAutoFit/>
          </a:bodyPr>
          <a:lstStyle/>
          <a:p>
            <a:r>
              <a:rPr lang="es-AR" sz="1600" dirty="0" smtClean="0"/>
              <a:t>John Forbes Nash (1928)</a:t>
            </a:r>
            <a:endParaRPr lang="es-AR" sz="16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95705"/>
            <a:ext cx="8991600" cy="594895"/>
          </a:xfrm>
        </p:spPr>
        <p:txBody>
          <a:bodyPr>
            <a:noAutofit/>
          </a:bodyPr>
          <a:lstStyle/>
          <a:p>
            <a:r>
              <a:rPr lang="en-GB" dirty="0" smtClean="0"/>
              <a:t>Games don’t </a:t>
            </a:r>
            <a:r>
              <a:rPr lang="en-GB" dirty="0"/>
              <a:t>a</a:t>
            </a:r>
            <a:r>
              <a:rPr lang="en-GB" dirty="0" smtClean="0"/>
              <a:t>lways </a:t>
            </a:r>
            <a:r>
              <a:rPr lang="en-GB" dirty="0"/>
              <a:t>h</a:t>
            </a:r>
            <a:r>
              <a:rPr lang="en-GB" dirty="0" smtClean="0"/>
              <a:t>ave just one equilibrium</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877629017"/>
              </p:ext>
            </p:extLst>
          </p:nvPr>
        </p:nvGraphicFramePr>
        <p:xfrm>
          <a:off x="381000" y="1828800"/>
          <a:ext cx="8458200" cy="220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ext Box 1062"/>
          <p:cNvSpPr txBox="1">
            <a:spLocks noChangeArrowheads="1"/>
          </p:cNvSpPr>
          <p:nvPr/>
        </p:nvSpPr>
        <p:spPr bwMode="auto">
          <a:xfrm>
            <a:off x="3276600" y="4038600"/>
            <a:ext cx="2514600" cy="307777"/>
          </a:xfrm>
          <a:prstGeom prst="rect">
            <a:avLst/>
          </a:prstGeom>
          <a:noFill/>
          <a:ln w="9525">
            <a:noFill/>
            <a:miter lim="800000"/>
            <a:headEnd/>
            <a:tailEnd/>
          </a:ln>
        </p:spPr>
        <p:txBody>
          <a:bodyPr wrap="square">
            <a:spAutoFit/>
          </a:bodyPr>
          <a:lstStyle/>
          <a:p>
            <a:pPr algn="ctr" eaLnBrk="0" hangingPunct="0">
              <a:spcBef>
                <a:spcPct val="50000"/>
              </a:spcBef>
            </a:pPr>
            <a:r>
              <a:rPr lang="en-US" altLang="zh-CN" sz="1400" b="1" dirty="0" smtClean="0">
                <a:latin typeface="+mj-lt"/>
                <a:ea typeface="宋体" pitchFamily="2" charset="-122"/>
                <a:cs typeface="Times New Roman" pitchFamily="18" charset="0"/>
              </a:rPr>
              <a:t>He</a:t>
            </a:r>
          </a:p>
        </p:txBody>
      </p:sp>
      <p:sp>
        <p:nvSpPr>
          <p:cNvPr id="36" name="Text Box 1063"/>
          <p:cNvSpPr txBox="1">
            <a:spLocks noChangeArrowheads="1"/>
          </p:cNvSpPr>
          <p:nvPr/>
        </p:nvSpPr>
        <p:spPr bwMode="auto">
          <a:xfrm>
            <a:off x="990600" y="5410200"/>
            <a:ext cx="2514600" cy="307777"/>
          </a:xfrm>
          <a:prstGeom prst="rect">
            <a:avLst/>
          </a:prstGeom>
          <a:noFill/>
          <a:ln w="9525">
            <a:noFill/>
            <a:miter lim="800000"/>
            <a:headEnd/>
            <a:tailEnd/>
          </a:ln>
        </p:spPr>
        <p:txBody>
          <a:bodyPr>
            <a:spAutoFit/>
          </a:bodyPr>
          <a:lstStyle/>
          <a:p>
            <a:pPr algn="ctr" eaLnBrk="0" hangingPunct="0">
              <a:spcBef>
                <a:spcPct val="50000"/>
              </a:spcBef>
            </a:pPr>
            <a:r>
              <a:rPr lang="en-US" altLang="zh-CN" sz="1400" b="1" dirty="0" smtClean="0">
                <a:latin typeface="+mj-lt"/>
                <a:ea typeface="宋体" pitchFamily="2" charset="-122"/>
                <a:cs typeface="Times New Roman" pitchFamily="18" charset="0"/>
              </a:rPr>
              <a:t>She</a:t>
            </a:r>
            <a:endParaRPr lang="en-US" altLang="zh-CN" sz="1400" b="1" dirty="0">
              <a:latin typeface="+mj-lt"/>
              <a:ea typeface="宋体" pitchFamily="2" charset="-122"/>
              <a:cs typeface="Times New Roman" pitchFamily="18" charset="0"/>
            </a:endParaRPr>
          </a:p>
        </p:txBody>
      </p:sp>
      <p:graphicFrame>
        <p:nvGraphicFramePr>
          <p:cNvPr id="38" name="37 Tabla"/>
          <p:cNvGraphicFramePr>
            <a:graphicFrameLocks noGrp="1"/>
          </p:cNvGraphicFramePr>
          <p:nvPr/>
        </p:nvGraphicFramePr>
        <p:xfrm>
          <a:off x="2590800" y="4800600"/>
          <a:ext cx="3581400" cy="1600200"/>
        </p:xfrm>
        <a:graphic>
          <a:graphicData uri="http://schemas.openxmlformats.org/drawingml/2006/table">
            <a:tbl>
              <a:tblPr firstRow="1" bandRow="1">
                <a:tableStyleId>{5C22544A-7EE6-4342-B048-85BDC9FD1C3A}</a:tableStyleId>
              </a:tblPr>
              <a:tblGrid>
                <a:gridCol w="1193800"/>
                <a:gridCol w="1193800"/>
                <a:gridCol w="1193800"/>
              </a:tblGrid>
              <a:tr h="533400">
                <a:tc>
                  <a:txBody>
                    <a:bodyPr/>
                    <a:lstStyle/>
                    <a:p>
                      <a:endParaRPr lang="es-AR" sz="140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1" dirty="0" smtClean="0">
                          <a:solidFill>
                            <a:schemeClr val="tx1"/>
                          </a:solidFill>
                        </a:rPr>
                        <a:t>Ballet</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1" dirty="0" err="1" smtClean="0">
                          <a:solidFill>
                            <a:schemeClr val="tx1"/>
                          </a:solidFill>
                        </a:rPr>
                        <a:t>Football</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533400">
                <a:tc>
                  <a:txBody>
                    <a:bodyPr/>
                    <a:lstStyle/>
                    <a:p>
                      <a:pPr algn="l"/>
                      <a:r>
                        <a:rPr lang="es-AR" sz="1400" b="1" dirty="0" smtClean="0">
                          <a:solidFill>
                            <a:schemeClr val="tx1"/>
                          </a:solidFill>
                        </a:rPr>
                        <a:t>Ballet</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400" b="0" dirty="0" smtClean="0">
                          <a:solidFill>
                            <a:schemeClr val="tx1"/>
                          </a:solidFill>
                        </a:rPr>
                        <a:t>(</a:t>
                      </a:r>
                      <a:r>
                        <a:rPr lang="es-AR" sz="1400" b="0" u="sng" dirty="0" smtClean="0">
                          <a:solidFill>
                            <a:schemeClr val="tx1"/>
                          </a:solidFill>
                        </a:rPr>
                        <a:t>3</a:t>
                      </a:r>
                      <a:r>
                        <a:rPr lang="es-AR" sz="1400" b="0" dirty="0" smtClean="0">
                          <a:solidFill>
                            <a:schemeClr val="tx1"/>
                          </a:solidFill>
                        </a:rPr>
                        <a:t>,</a:t>
                      </a:r>
                      <a:r>
                        <a:rPr lang="es-AR" sz="1400" b="0" u="sng" dirty="0" smtClean="0">
                          <a:solidFill>
                            <a:schemeClr val="tx1"/>
                          </a:solidFill>
                        </a:rPr>
                        <a:t>2</a:t>
                      </a:r>
                      <a:r>
                        <a:rPr lang="es-AR" sz="1400" b="0" dirty="0" smtClean="0">
                          <a:solidFill>
                            <a:schemeClr val="tx1"/>
                          </a:solidFill>
                        </a:rPr>
                        <a:t>)</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400" b="0" dirty="0" smtClean="0">
                          <a:solidFill>
                            <a:schemeClr val="tx1"/>
                          </a:solidFill>
                        </a:rPr>
                        <a:t>(1,1)</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533400">
                <a:tc>
                  <a:txBody>
                    <a:bodyPr/>
                    <a:lstStyle/>
                    <a:p>
                      <a:pPr algn="l"/>
                      <a:r>
                        <a:rPr lang="es-AR" sz="1400" b="1" dirty="0" err="1" smtClean="0">
                          <a:solidFill>
                            <a:schemeClr val="tx1"/>
                          </a:solidFill>
                        </a:rPr>
                        <a:t>Football</a:t>
                      </a:r>
                      <a:endParaRPr lang="es-AR" sz="1400" b="1"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0" dirty="0" smtClean="0">
                          <a:solidFill>
                            <a:schemeClr val="tx1"/>
                          </a:solidFill>
                        </a:rPr>
                        <a:t>(</a:t>
                      </a:r>
                      <a:r>
                        <a:rPr lang="es-AR" sz="1400" b="0" u="none" dirty="0" smtClean="0">
                          <a:solidFill>
                            <a:schemeClr val="tx1"/>
                          </a:solidFill>
                        </a:rPr>
                        <a:t>0,0</a:t>
                      </a:r>
                      <a:r>
                        <a:rPr lang="es-AR" sz="1400" b="0" dirty="0" smtClean="0">
                          <a:solidFill>
                            <a:schemeClr val="tx1"/>
                          </a:solidFill>
                        </a:rPr>
                        <a:t>)</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400" b="0" dirty="0" smtClean="0">
                          <a:solidFill>
                            <a:schemeClr val="tx1"/>
                          </a:solidFill>
                        </a:rPr>
                        <a:t>(</a:t>
                      </a:r>
                      <a:r>
                        <a:rPr lang="es-AR" sz="1400" b="0" u="sng" dirty="0" smtClean="0">
                          <a:solidFill>
                            <a:schemeClr val="tx1"/>
                          </a:solidFill>
                        </a:rPr>
                        <a:t>2</a:t>
                      </a:r>
                      <a:r>
                        <a:rPr lang="es-AR" sz="1400" b="0" u="none" dirty="0" smtClean="0">
                          <a:solidFill>
                            <a:schemeClr val="tx1"/>
                          </a:solidFill>
                        </a:rPr>
                        <a:t>,</a:t>
                      </a:r>
                      <a:r>
                        <a:rPr lang="es-AR" sz="1400" b="0" u="sng" dirty="0" smtClean="0">
                          <a:solidFill>
                            <a:schemeClr val="tx1"/>
                          </a:solidFill>
                        </a:rPr>
                        <a:t>3</a:t>
                      </a:r>
                      <a:r>
                        <a:rPr lang="es-AR" sz="1400" b="0" dirty="0" smtClean="0">
                          <a:solidFill>
                            <a:schemeClr val="tx1"/>
                          </a:solidFill>
                        </a:rPr>
                        <a:t>)</a:t>
                      </a:r>
                      <a:endParaRPr lang="es-AR" sz="1400" b="0" dirty="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
        <p:nvSpPr>
          <p:cNvPr id="3" name="TextBox 2"/>
          <p:cNvSpPr txBox="1"/>
          <p:nvPr/>
        </p:nvSpPr>
        <p:spPr>
          <a:xfrm>
            <a:off x="3581400" y="4343400"/>
            <a:ext cx="1905000" cy="276999"/>
          </a:xfrm>
          <a:prstGeom prst="rect">
            <a:avLst/>
          </a:prstGeom>
          <a:noFill/>
        </p:spPr>
        <p:txBody>
          <a:bodyPr wrap="square" rtlCol="0">
            <a:spAutoFit/>
          </a:bodyPr>
          <a:lstStyle/>
          <a:p>
            <a:pPr algn="ctr" eaLnBrk="0" hangingPunct="0">
              <a:spcBef>
                <a:spcPct val="50000"/>
              </a:spcBef>
            </a:pPr>
            <a:r>
              <a:rPr lang="en-US" altLang="zh-CN" sz="1200" dirty="0">
                <a:ea typeface="宋体" pitchFamily="2" charset="-122"/>
                <a:cs typeface="Times New Roman" pitchFamily="18" charset="0"/>
              </a:rPr>
              <a:t>(Her Payoff, His Payoff)</a:t>
            </a:r>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GB" dirty="0" smtClean="0">
                <a:cs typeface="Times New Roman" pitchFamily="18" charset="0"/>
              </a:rPr>
              <a:t>What to do </a:t>
            </a:r>
            <a:r>
              <a:rPr lang="en-GB" dirty="0">
                <a:cs typeface="Times New Roman" pitchFamily="18" charset="0"/>
              </a:rPr>
              <a:t>w</a:t>
            </a:r>
            <a:r>
              <a:rPr lang="en-GB" dirty="0" smtClean="0">
                <a:cs typeface="Times New Roman" pitchFamily="18" charset="0"/>
              </a:rPr>
              <a:t>hen </a:t>
            </a:r>
            <a:r>
              <a:rPr lang="en-GB" dirty="0">
                <a:cs typeface="Times New Roman" pitchFamily="18" charset="0"/>
              </a:rPr>
              <a:t>t</a:t>
            </a:r>
            <a:r>
              <a:rPr lang="en-GB" dirty="0" smtClean="0">
                <a:cs typeface="Times New Roman" pitchFamily="18" charset="0"/>
              </a:rPr>
              <a:t>here </a:t>
            </a:r>
            <a:r>
              <a:rPr lang="en-GB" dirty="0">
                <a:cs typeface="Times New Roman" pitchFamily="18" charset="0"/>
              </a:rPr>
              <a:t>a</a:t>
            </a:r>
            <a:r>
              <a:rPr lang="en-GB" dirty="0" smtClean="0">
                <a:cs typeface="Times New Roman" pitchFamily="18" charset="0"/>
              </a:rPr>
              <a:t>re </a:t>
            </a:r>
            <a:r>
              <a:rPr lang="en-GB" dirty="0">
                <a:cs typeface="Times New Roman" pitchFamily="18" charset="0"/>
              </a:rPr>
              <a:t>m</a:t>
            </a:r>
            <a:r>
              <a:rPr lang="en-GB" dirty="0" smtClean="0">
                <a:cs typeface="Times New Roman" pitchFamily="18" charset="0"/>
              </a:rPr>
              <a:t>any </a:t>
            </a:r>
            <a:r>
              <a:rPr lang="en-GB" dirty="0" err="1" smtClean="0">
                <a:cs typeface="Times New Roman" pitchFamily="18" charset="0"/>
              </a:rPr>
              <a:t>equilibria</a:t>
            </a:r>
            <a:r>
              <a:rPr lang="en-GB" dirty="0" smtClean="0">
                <a:cs typeface="Times New Roman" pitchFamily="18" charset="0"/>
              </a:rPr>
              <a:t>?</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614585694"/>
              </p:ext>
            </p:extLst>
          </p:nvPr>
        </p:nvGraphicFramePr>
        <p:xfrm>
          <a:off x="381000" y="1828800"/>
          <a:ext cx="84582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74280"/>
          </a:xfrm>
        </p:spPr>
        <p:txBody>
          <a:bodyPr>
            <a:noAutofit/>
          </a:bodyPr>
          <a:lstStyle/>
          <a:p>
            <a:r>
              <a:rPr lang="en-US" dirty="0" smtClean="0">
                <a:latin typeface="Century Gothic"/>
                <a:cs typeface="Century Gothic"/>
              </a:rPr>
              <a:t>End Part 1, Next Class Part 2</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val="2179639757"/>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1378743126"/>
              </p:ext>
            </p:extLst>
          </p:nvPr>
        </p:nvGraphicFramePr>
        <p:xfrm>
          <a:off x="685800" y="1752600"/>
          <a:ext cx="7696200" cy="4191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21466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a:xfrm>
            <a:off x="1371600" y="1524000"/>
            <a:ext cx="7620000" cy="990600"/>
          </a:xfrm>
        </p:spPr>
        <p:txBody>
          <a:bodyPr>
            <a:noAutofit/>
          </a:bodyPr>
          <a:lstStyle/>
          <a:p>
            <a:r>
              <a:rPr lang="en-US" altLang="zh-CN" sz="3600" dirty="0" smtClean="0">
                <a:solidFill>
                  <a:schemeClr val="tx1"/>
                </a:solidFill>
                <a:ea typeface="宋体" pitchFamily="2" charset="-122"/>
              </a:rPr>
              <a:t>Role of Oligopolies in the Economy</a:t>
            </a:r>
            <a:endParaRPr lang="en-US" sz="3600"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3</a:t>
            </a:fld>
            <a:endParaRPr lang="en-US"/>
          </a:p>
        </p:txBody>
      </p:sp>
    </p:spTree>
    <p:extLst>
      <p:ext uri="{BB962C8B-B14F-4D97-AF65-F5344CB8AC3E}">
        <p14:creationId xmlns:p14="http://schemas.microsoft.com/office/powerpoint/2010/main" val="5456529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991600" cy="594895"/>
          </a:xfrm>
        </p:spPr>
        <p:txBody>
          <a:bodyPr>
            <a:noAutofit/>
          </a:bodyPr>
          <a:lstStyle/>
          <a:p>
            <a:r>
              <a:rPr lang="en-GB" dirty="0" smtClean="0"/>
              <a:t>The “rough” </a:t>
            </a:r>
            <a:r>
              <a:rPr lang="en-GB" dirty="0"/>
              <a:t>s</a:t>
            </a:r>
            <a:r>
              <a:rPr lang="en-GB" dirty="0" smtClean="0"/>
              <a:t>pectrum of competition</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1988425201"/>
              </p:ext>
            </p:extLst>
          </p:nvPr>
        </p:nvGraphicFramePr>
        <p:xfrm>
          <a:off x="228600" y="1371600"/>
          <a:ext cx="87630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991600" cy="594895"/>
          </a:xfrm>
        </p:spPr>
        <p:txBody>
          <a:bodyPr>
            <a:noAutofit/>
          </a:bodyPr>
          <a:lstStyle/>
          <a:p>
            <a:r>
              <a:rPr lang="en-US" altLang="zh-CN" dirty="0" smtClean="0">
                <a:ea typeface="宋体" pitchFamily="2" charset="-122"/>
              </a:rPr>
              <a:t>Firms act </a:t>
            </a:r>
            <a:r>
              <a:rPr lang="en-US" altLang="zh-CN" dirty="0">
                <a:ea typeface="宋体" pitchFamily="2" charset="-122"/>
              </a:rPr>
              <a:t>l</a:t>
            </a:r>
            <a:r>
              <a:rPr lang="en-US" altLang="zh-CN" dirty="0" smtClean="0">
                <a:ea typeface="宋体" pitchFamily="2" charset="-122"/>
              </a:rPr>
              <a:t>argely </a:t>
            </a:r>
            <a:r>
              <a:rPr lang="en-US" altLang="zh-CN" dirty="0">
                <a:ea typeface="宋体" pitchFamily="2" charset="-122"/>
              </a:rPr>
              <a:t>i</a:t>
            </a:r>
            <a:r>
              <a:rPr lang="en-US" altLang="zh-CN" dirty="0" smtClean="0">
                <a:ea typeface="宋体" pitchFamily="2" charset="-122"/>
              </a:rPr>
              <a:t>ndependently of each </a:t>
            </a:r>
            <a:r>
              <a:rPr lang="en-US" altLang="zh-CN" dirty="0">
                <a:ea typeface="宋体" pitchFamily="2" charset="-122"/>
              </a:rPr>
              <a:t>o</a:t>
            </a:r>
            <a:r>
              <a:rPr lang="en-US" altLang="zh-CN" dirty="0" smtClean="0">
                <a:ea typeface="宋体" pitchFamily="2" charset="-122"/>
              </a:rPr>
              <a:t>ther in competition and monopoly but not in oligopoly</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828800"/>
          <a:ext cx="84582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altLang="zh-CN" dirty="0" smtClean="0">
                <a:ea typeface="宋体" pitchFamily="2" charset="-122"/>
                <a:cs typeface="Times New Roman" pitchFamily="18" charset="0"/>
              </a:rPr>
              <a:t>A small number of firms dominate many industries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600200"/>
          <a:ext cx="84582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GB" dirty="0" smtClean="0"/>
              <a:t>Concentration in selected US industries</a:t>
            </a:r>
            <a:endParaRPr lang="en-US" sz="2800" dirty="0">
              <a:latin typeface="Century Gothic"/>
              <a:cs typeface="Century Gothic"/>
            </a:endParaRPr>
          </a:p>
        </p:txBody>
      </p:sp>
      <p:sp>
        <p:nvSpPr>
          <p:cNvPr id="80" name="Text Box 79"/>
          <p:cNvSpPr txBox="1">
            <a:spLocks noChangeArrowheads="1"/>
          </p:cNvSpPr>
          <p:nvPr/>
        </p:nvSpPr>
        <p:spPr bwMode="auto">
          <a:xfrm>
            <a:off x="1524000" y="5257800"/>
            <a:ext cx="3200400" cy="276999"/>
          </a:xfrm>
          <a:prstGeom prst="rect">
            <a:avLst/>
          </a:prstGeom>
          <a:noFill/>
          <a:ln w="9525">
            <a:noFill/>
            <a:miter lim="800000"/>
            <a:headEnd/>
            <a:tailEnd/>
          </a:ln>
        </p:spPr>
        <p:txBody>
          <a:bodyPr>
            <a:spAutoFit/>
          </a:bodyPr>
          <a:lstStyle/>
          <a:p>
            <a:pPr eaLnBrk="0" hangingPunct="0">
              <a:spcBef>
                <a:spcPct val="50000"/>
              </a:spcBef>
            </a:pPr>
            <a:r>
              <a:rPr lang="en-GB" sz="1200" dirty="0">
                <a:latin typeface="+mj-lt"/>
                <a:cs typeface="Times New Roman" pitchFamily="18" charset="0"/>
              </a:rPr>
              <a:t>Source: US Economic Census</a:t>
            </a:r>
            <a:endParaRPr lang="en-GB" sz="1200" dirty="0">
              <a:latin typeface="+mj-lt"/>
            </a:endParaRPr>
          </a:p>
        </p:txBody>
      </p:sp>
      <p:graphicFrame>
        <p:nvGraphicFramePr>
          <p:cNvPr id="81" name="80 Tabla"/>
          <p:cNvGraphicFramePr>
            <a:graphicFrameLocks noGrp="1"/>
          </p:cNvGraphicFramePr>
          <p:nvPr/>
        </p:nvGraphicFramePr>
        <p:xfrm>
          <a:off x="1371600" y="1981200"/>
          <a:ext cx="6553200" cy="3048000"/>
        </p:xfrm>
        <a:graphic>
          <a:graphicData uri="http://schemas.openxmlformats.org/drawingml/2006/table">
            <a:tbl>
              <a:tblPr firstRow="1" bandRow="1">
                <a:tableStyleId>{5C22544A-7EE6-4342-B048-85BDC9FD1C3A}</a:tableStyleId>
              </a:tblPr>
              <a:tblGrid>
                <a:gridCol w="2446528"/>
                <a:gridCol w="1287272"/>
                <a:gridCol w="1447800"/>
                <a:gridCol w="1371600"/>
              </a:tblGrid>
              <a:tr h="626806">
                <a:tc>
                  <a:txBody>
                    <a:bodyPr/>
                    <a:lstStyle/>
                    <a:p>
                      <a:r>
                        <a:rPr lang="en-US" sz="1400" noProof="0" smtClean="0">
                          <a:solidFill>
                            <a:schemeClr val="tx1"/>
                          </a:solidFill>
                        </a:rPr>
                        <a:t>Industry</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c>
                  <a:txBody>
                    <a:bodyPr/>
                    <a:lstStyle/>
                    <a:p>
                      <a:pPr algn="ctr"/>
                      <a:r>
                        <a:rPr lang="en-US" sz="1400" noProof="0" smtClean="0">
                          <a:solidFill>
                            <a:schemeClr val="tx1"/>
                          </a:solidFill>
                        </a:rPr>
                        <a:t>4 largest companies</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c>
                  <a:txBody>
                    <a:bodyPr/>
                    <a:lstStyle/>
                    <a:p>
                      <a:pPr algn="ctr"/>
                      <a:r>
                        <a:rPr lang="en-US" sz="1400" noProof="0" smtClean="0">
                          <a:solidFill>
                            <a:schemeClr val="tx1"/>
                          </a:solidFill>
                        </a:rPr>
                        <a:t>8 largest companies</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c>
                  <a:txBody>
                    <a:bodyPr/>
                    <a:lstStyle/>
                    <a:p>
                      <a:pPr algn="ctr"/>
                      <a:r>
                        <a:rPr lang="en-US" sz="1400" noProof="0" smtClean="0">
                          <a:solidFill>
                            <a:schemeClr val="tx1"/>
                          </a:solidFill>
                        </a:rPr>
                        <a:t>20 largest companies</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r>
              <a:tr h="448597">
                <a:tc>
                  <a:txBody>
                    <a:bodyPr/>
                    <a:lstStyle/>
                    <a:p>
                      <a:r>
                        <a:rPr lang="en-US" sz="1400" noProof="0" smtClean="0">
                          <a:solidFill>
                            <a:schemeClr val="tx1"/>
                          </a:solidFill>
                        </a:rPr>
                        <a:t>Motor Vehicle</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82.4%</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91.8%</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98.8%</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626806">
                <a:tc>
                  <a:txBody>
                    <a:bodyPr/>
                    <a:lstStyle/>
                    <a:p>
                      <a:r>
                        <a:rPr lang="en-US" sz="1400" noProof="0" smtClean="0">
                          <a:solidFill>
                            <a:schemeClr val="tx1"/>
                          </a:solidFill>
                        </a:rPr>
                        <a:t>Aircraft Manufacturing</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400" noProof="0" smtClean="0">
                          <a:solidFill>
                            <a:schemeClr val="tx1"/>
                          </a:solidFill>
                        </a:rPr>
                        <a:t>62.3%</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400" noProof="0" smtClean="0">
                          <a:solidFill>
                            <a:schemeClr val="tx1"/>
                          </a:solidFill>
                        </a:rPr>
                        <a:t>78.1%</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400" noProof="0" smtClean="0">
                          <a:solidFill>
                            <a:schemeClr val="tx1"/>
                          </a:solidFill>
                        </a:rPr>
                        <a:t>88.0%</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448597">
                <a:tc>
                  <a:txBody>
                    <a:bodyPr/>
                    <a:lstStyle/>
                    <a:p>
                      <a:r>
                        <a:rPr lang="en-US" sz="1400" noProof="0" smtClean="0">
                          <a:solidFill>
                            <a:schemeClr val="tx1"/>
                          </a:solidFill>
                        </a:rPr>
                        <a:t>Soft Drinks</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47.5%</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55.6%</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77.9%</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448597">
                <a:tc>
                  <a:txBody>
                    <a:bodyPr/>
                    <a:lstStyle/>
                    <a:p>
                      <a:r>
                        <a:rPr lang="en-US" sz="1400" noProof="0" smtClean="0">
                          <a:solidFill>
                            <a:schemeClr val="tx1"/>
                          </a:solidFill>
                        </a:rPr>
                        <a:t>Breweries</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400" noProof="0" smtClean="0">
                          <a:solidFill>
                            <a:schemeClr val="tx1"/>
                          </a:solidFill>
                        </a:rPr>
                        <a:t>89.7%</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400" noProof="0" smtClean="0">
                          <a:solidFill>
                            <a:schemeClr val="tx1"/>
                          </a:solidFill>
                        </a:rPr>
                        <a:t>93.4%</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400" noProof="0" smtClean="0">
                          <a:solidFill>
                            <a:schemeClr val="tx1"/>
                          </a:solidFill>
                        </a:rPr>
                        <a:t>95.2%</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448597">
                <a:tc>
                  <a:txBody>
                    <a:bodyPr/>
                    <a:lstStyle/>
                    <a:p>
                      <a:r>
                        <a:rPr lang="en-US" sz="1400" noProof="0" smtClean="0">
                          <a:solidFill>
                            <a:schemeClr val="tx1"/>
                          </a:solidFill>
                        </a:rPr>
                        <a:t>Tobacco</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83.4%</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93.3%</a:t>
                      </a:r>
                      <a:endParaRPr lang="en-US" sz="1400" noProof="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dirty="0" smtClean="0">
                          <a:solidFill>
                            <a:schemeClr val="tx1"/>
                          </a:solidFill>
                        </a:rPr>
                        <a:t>99%</a:t>
                      </a:r>
                      <a:endParaRPr lang="en-US" sz="1400" noProof="0" dirty="0">
                        <a:solidFill>
                          <a:schemeClr val="tx1"/>
                        </a:solidFill>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dirty="0" smtClean="0"/>
              <a:t>Oligopoly </a:t>
            </a:r>
            <a:r>
              <a:rPr lang="en-US" dirty="0"/>
              <a:t>i</a:t>
            </a:r>
            <a:r>
              <a:rPr lang="en-US" dirty="0" smtClean="0"/>
              <a:t>ndustries </a:t>
            </a:r>
            <a:r>
              <a:rPr lang="en-US" dirty="0" smtClean="0"/>
              <a:t>are ripe </a:t>
            </a:r>
            <a:r>
              <a:rPr lang="en-US" dirty="0" smtClean="0"/>
              <a:t>for competition issues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147141332"/>
              </p:ext>
            </p:extLst>
          </p:nvPr>
        </p:nvGraphicFramePr>
        <p:xfrm>
          <a:off x="381000" y="1600200"/>
          <a:ext cx="84582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dirty="0" smtClean="0"/>
              <a:t>Economic models of oligopoly account for strategic </a:t>
            </a:r>
            <a:r>
              <a:rPr lang="en-US" dirty="0"/>
              <a:t>i</a:t>
            </a:r>
            <a:r>
              <a:rPr lang="en-US" dirty="0" smtClean="0"/>
              <a:t>nteractions </a:t>
            </a:r>
            <a:r>
              <a:rPr lang="en-US" dirty="0"/>
              <a:t>a</a:t>
            </a:r>
            <a:r>
              <a:rPr lang="en-US" dirty="0" smtClean="0"/>
              <a:t>mong </a:t>
            </a:r>
            <a:r>
              <a:rPr lang="en-US" dirty="0"/>
              <a:t>f</a:t>
            </a:r>
            <a:r>
              <a:rPr lang="en-US" dirty="0" smtClean="0"/>
              <a:t>irms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90694687"/>
              </p:ext>
            </p:extLst>
          </p:nvPr>
        </p:nvGraphicFramePr>
        <p:xfrm>
          <a:off x="381000" y="1905000"/>
          <a:ext cx="8458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5023</TotalTime>
  <Words>2155</Words>
  <Application>Microsoft Macintosh PowerPoint</Application>
  <PresentationFormat>On-screen Show (4:3)</PresentationFormat>
  <Paragraphs>250</Paragraphs>
  <Slides>24</Slides>
  <Notes>22</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Work Product 3 _ Key Players 3122010</vt:lpstr>
      <vt:lpstr>2_Work Product 3 _ Key Players 3122010</vt:lpstr>
      <vt:lpstr>Topic 8: Oligopoly and game theory  </vt:lpstr>
      <vt:lpstr>Overview</vt:lpstr>
      <vt:lpstr>Role of Oligopolies in the Economy</vt:lpstr>
      <vt:lpstr>The “rough” spectrum of competition</vt:lpstr>
      <vt:lpstr>Firms act largely independently of each other in competition and monopoly but not in oligopoly</vt:lpstr>
      <vt:lpstr>A small number of firms dominate many industries</vt:lpstr>
      <vt:lpstr>Concentration in selected US industries</vt:lpstr>
      <vt:lpstr>Oligopoly industries are ripe for competition issues</vt:lpstr>
      <vt:lpstr>Economic models of oligopoly account for strategic interactions among firms</vt:lpstr>
      <vt:lpstr>Modeling interactions among firms and people is tricky</vt:lpstr>
      <vt:lpstr>Game Theory and Strategic Behavior</vt:lpstr>
      <vt:lpstr>“Game theory” provides insights into many problems involving interactions</vt:lpstr>
      <vt:lpstr>Basics of game theory</vt:lpstr>
      <vt:lpstr>Components of games</vt:lpstr>
      <vt:lpstr>The “payoff matrix” describes the game</vt:lpstr>
      <vt:lpstr>Optimal strategies with simple one-period non-cooperative game</vt:lpstr>
      <vt:lpstr>The “dominant strategy” is a key concept</vt:lpstr>
      <vt:lpstr>The dominant strategies point to game equilibrium</vt:lpstr>
      <vt:lpstr>The cost of not cooperating </vt:lpstr>
      <vt:lpstr>The prisoner’s dilemma game</vt:lpstr>
      <vt:lpstr>The Nash equilibrium</vt:lpstr>
      <vt:lpstr>Games don’t always have just one equilibrium</vt:lpstr>
      <vt:lpstr>What to do when there are many equilibria?</vt:lpstr>
      <vt:lpstr>End Part 1, Next Class Part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REGULATION OF CONSUMER THE PAYMENTS AND LENDING INDUSTRIES: DURBIN AND THE CFPB</dc:title>
  <dc:creator>Administratr</dc:creator>
  <cp:lastModifiedBy>Elisa Mariscal</cp:lastModifiedBy>
  <cp:revision>246</cp:revision>
  <cp:lastPrinted>2013-02-20T17:57:08Z</cp:lastPrinted>
  <dcterms:created xsi:type="dcterms:W3CDTF">2011-10-04T15:45:24Z</dcterms:created>
  <dcterms:modified xsi:type="dcterms:W3CDTF">2013-05-30T15:08:50Z</dcterms:modified>
</cp:coreProperties>
</file>