
<file path=[Content_Types].xml><?xml version="1.0" encoding="utf-8"?>
<Types xmlns="http://schemas.openxmlformats.org/package/2006/content-types">
  <Default Extension="xml" ContentType="application/xml"/>
  <Default Extension="docx" ContentType="application/vnd.openxmlformats-officedocument.wordprocessingml.document"/>
  <Default Extension="jpeg" ContentType="image/jpeg"/>
  <Default Extension="jpg" ContentType="image/jpeg"/>
  <Default Extension="emf" ContentType="image/x-emf"/>
  <Default Extension="xlsx" ContentType="application/vnd.openxmlformats-officedocument.spreadsheetml.sheet"/>
  <Default Extension="rels" ContentType="application/vnd.openxmlformats-package.relationships+xml"/>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3.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9.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38"/>
  </p:notesMasterIdLst>
  <p:handoutMasterIdLst>
    <p:handoutMasterId r:id="rId39"/>
  </p:handoutMasterIdLst>
  <p:sldIdLst>
    <p:sldId id="256" r:id="rId3"/>
    <p:sldId id="308" r:id="rId4"/>
    <p:sldId id="457" r:id="rId5"/>
    <p:sldId id="448" r:id="rId6"/>
    <p:sldId id="449" r:id="rId7"/>
    <p:sldId id="450" r:id="rId8"/>
    <p:sldId id="451" r:id="rId9"/>
    <p:sldId id="453" r:id="rId10"/>
    <p:sldId id="454" r:id="rId11"/>
    <p:sldId id="353" r:id="rId12"/>
    <p:sldId id="429" r:id="rId13"/>
    <p:sldId id="436" r:id="rId14"/>
    <p:sldId id="430" r:id="rId15"/>
    <p:sldId id="431" r:id="rId16"/>
    <p:sldId id="437" r:id="rId17"/>
    <p:sldId id="435" r:id="rId18"/>
    <p:sldId id="354" r:id="rId19"/>
    <p:sldId id="438" r:id="rId20"/>
    <p:sldId id="440" r:id="rId21"/>
    <p:sldId id="441" r:id="rId22"/>
    <p:sldId id="359" r:id="rId23"/>
    <p:sldId id="369" r:id="rId24"/>
    <p:sldId id="370" r:id="rId25"/>
    <p:sldId id="371" r:id="rId26"/>
    <p:sldId id="372" r:id="rId27"/>
    <p:sldId id="373" r:id="rId28"/>
    <p:sldId id="374" r:id="rId29"/>
    <p:sldId id="442" r:id="rId30"/>
    <p:sldId id="443" r:id="rId31"/>
    <p:sldId id="444" r:id="rId32"/>
    <p:sldId id="455" r:id="rId33"/>
    <p:sldId id="456" r:id="rId34"/>
    <p:sldId id="445" r:id="rId35"/>
    <p:sldId id="446" r:id="rId36"/>
    <p:sldId id="36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69ADFF"/>
    <a:srgbClr val="EFEFEF"/>
    <a:srgbClr val="DEDEDE"/>
    <a:srgbClr val="B0CCB0"/>
    <a:srgbClr val="BEDBFF"/>
    <a:srgbClr val="75B3FF"/>
    <a:srgbClr val="D1E6FF"/>
    <a:srgbClr val="E1EFFF"/>
    <a:srgbClr val="F4F8FF"/>
    <a:srgbClr val="EAEE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82" autoAdjust="0"/>
    <p:restoredTop sz="86881" autoAdjust="0"/>
  </p:normalViewPr>
  <p:slideViewPr>
    <p:cSldViewPr>
      <p:cViewPr varScale="1">
        <p:scale>
          <a:sx n="169" d="100"/>
          <a:sy n="169" d="100"/>
        </p:scale>
        <p:origin x="-325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4413812335958"/>
          <c:y val="0.245749753937008"/>
          <c:w val="0.793007709973753"/>
          <c:h val="0.563552411417323"/>
        </c:manualLayout>
      </c:layout>
      <c:scatterChart>
        <c:scatterStyle val="lineMarker"/>
        <c:varyColors val="0"/>
        <c:ser>
          <c:idx val="0"/>
          <c:order val="0"/>
          <c:tx>
            <c:strRef>
              <c:f>Sheet1!$B$1</c:f>
              <c:strCache>
                <c:ptCount val="1"/>
                <c:pt idx="0">
                  <c:v>B Customers</c:v>
                </c:pt>
              </c:strCache>
            </c:strRef>
          </c:tx>
          <c:spPr>
            <a:ln w="47625">
              <a:noFill/>
            </a:ln>
          </c:spPr>
          <c:xVal>
            <c:numRef>
              <c:f>Sheet1!$A$2:$A$4</c:f>
              <c:numCache>
                <c:formatCode>General</c:formatCode>
                <c:ptCount val="3"/>
                <c:pt idx="0">
                  <c:v>500.0</c:v>
                </c:pt>
                <c:pt idx="1">
                  <c:v>900.0</c:v>
                </c:pt>
                <c:pt idx="2">
                  <c:v>600.0</c:v>
                </c:pt>
              </c:numCache>
            </c:numRef>
          </c:xVal>
          <c:yVal>
            <c:numRef>
              <c:f>Sheet1!$B$2:$B$4</c:f>
              <c:numCache>
                <c:formatCode>General</c:formatCode>
                <c:ptCount val="3"/>
                <c:pt idx="0">
                  <c:v>1000.0</c:v>
                </c:pt>
                <c:pt idx="1">
                  <c:v>400.0</c:v>
                </c:pt>
                <c:pt idx="2">
                  <c:v>600.0</c:v>
                </c:pt>
              </c:numCache>
            </c:numRef>
          </c:yVal>
          <c:smooth val="0"/>
        </c:ser>
        <c:dLbls>
          <c:showLegendKey val="0"/>
          <c:showVal val="0"/>
          <c:showCatName val="0"/>
          <c:showSerName val="0"/>
          <c:showPercent val="0"/>
          <c:showBubbleSize val="0"/>
        </c:dLbls>
        <c:axId val="2136721256"/>
        <c:axId val="2136724216"/>
      </c:scatterChart>
      <c:valAx>
        <c:axId val="2136721256"/>
        <c:scaling>
          <c:orientation val="minMax"/>
        </c:scaling>
        <c:delete val="0"/>
        <c:axPos val="b"/>
        <c:numFmt formatCode="General" sourceLinked="1"/>
        <c:majorTickMark val="out"/>
        <c:minorTickMark val="none"/>
        <c:tickLblPos val="nextTo"/>
        <c:crossAx val="2136724216"/>
        <c:crosses val="autoZero"/>
        <c:crossBetween val="midCat"/>
      </c:valAx>
      <c:valAx>
        <c:axId val="2136724216"/>
        <c:scaling>
          <c:orientation val="minMax"/>
        </c:scaling>
        <c:delete val="0"/>
        <c:axPos val="l"/>
        <c:majorGridlines/>
        <c:numFmt formatCode="General" sourceLinked="1"/>
        <c:majorTickMark val="out"/>
        <c:minorTickMark val="none"/>
        <c:tickLblPos val="nextTo"/>
        <c:crossAx val="2136721256"/>
        <c:crosses val="autoZero"/>
        <c:crossBetween val="midCat"/>
      </c:valAx>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47405A90-8546-4943-91C5-54143B158F10}"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51DF9B3-17A0-5147-AB8B-8C4A5460865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014516A6-EB5D-5B44-A1B2-46F10C6B9695}">
      <dgm:prSet custT="1"/>
      <dgm:spPr/>
      <dgm:t>
        <a:bodyPr/>
        <a:lstStyle/>
        <a:p>
          <a:pPr rtl="0"/>
          <a:r>
            <a:rPr lang="en-US" sz="1800" dirty="0" smtClean="0">
              <a:solidFill>
                <a:schemeClr val="tx1"/>
              </a:solidFill>
            </a:rPr>
            <a:t>Single and multi-homing can refer to whether customers have access to, e.g. are members of, one or more platforms. Men and women can go to one or many dating environments.</a:t>
          </a:r>
          <a:endParaRPr lang="en-US" sz="1800" dirty="0">
            <a:solidFill>
              <a:schemeClr val="tx1"/>
            </a:solidFill>
          </a:endParaRPr>
        </a:p>
      </dgm:t>
    </dgm:pt>
    <dgm:pt modelId="{F502F9A6-1A43-A54A-859F-D67B1BAF3EF0}" type="parTrans" cxnId="{2B2B697B-F6DE-0041-BE87-A00B551BF3EB}">
      <dgm:prSet/>
      <dgm:spPr/>
      <dgm:t>
        <a:bodyPr/>
        <a:lstStyle/>
        <a:p>
          <a:endParaRPr lang="en-US" sz="1800">
            <a:solidFill>
              <a:schemeClr val="tx1"/>
            </a:solidFill>
          </a:endParaRPr>
        </a:p>
      </dgm:t>
    </dgm:pt>
    <dgm:pt modelId="{A2E25729-F018-CE4C-9A50-337F9613747C}" type="sibTrans" cxnId="{2B2B697B-F6DE-0041-BE87-A00B551BF3EB}">
      <dgm:prSet/>
      <dgm:spPr/>
      <dgm:t>
        <a:bodyPr/>
        <a:lstStyle/>
        <a:p>
          <a:endParaRPr lang="en-US" sz="1800">
            <a:solidFill>
              <a:schemeClr val="tx1"/>
            </a:solidFill>
          </a:endParaRPr>
        </a:p>
      </dgm:t>
    </dgm:pt>
    <dgm:pt modelId="{521EAEA7-DB09-A547-B4FF-582B9D43D19F}">
      <dgm:prSet custT="1"/>
      <dgm:spPr/>
      <dgm:t>
        <a:bodyPr/>
        <a:lstStyle/>
        <a:p>
          <a:pPr rtl="0"/>
          <a:r>
            <a:rPr lang="en-US" sz="1800" dirty="0" smtClean="0">
              <a:solidFill>
                <a:schemeClr val="tx1"/>
              </a:solidFill>
            </a:rPr>
            <a:t>Single</a:t>
          </a:r>
          <a:r>
            <a:rPr lang="en-US" sz="1800" baseline="0" dirty="0" smtClean="0">
              <a:solidFill>
                <a:schemeClr val="tx1"/>
              </a:solidFill>
            </a:rPr>
            <a:t> and multi-homing can also refer to whether customers on one side dictate the choice of a particular platform for a particular interaction. On a particular evening a man and a woman are only at one particular platform.</a:t>
          </a:r>
          <a:endParaRPr lang="en-US" sz="1800" dirty="0">
            <a:solidFill>
              <a:schemeClr val="tx1"/>
            </a:solidFill>
          </a:endParaRPr>
        </a:p>
      </dgm:t>
    </dgm:pt>
    <dgm:pt modelId="{D0E8522B-BD6D-3D47-8212-2CE253219BD4}" type="parTrans" cxnId="{17E3B9CF-9858-4A4C-8B91-9CE4973D2186}">
      <dgm:prSet/>
      <dgm:spPr/>
      <dgm:t>
        <a:bodyPr/>
        <a:lstStyle/>
        <a:p>
          <a:endParaRPr lang="en-US" sz="1800">
            <a:solidFill>
              <a:schemeClr val="tx1"/>
            </a:solidFill>
          </a:endParaRPr>
        </a:p>
      </dgm:t>
    </dgm:pt>
    <dgm:pt modelId="{1C7B200C-C5C2-014C-B389-7B9E1C73E5CB}" type="sibTrans" cxnId="{17E3B9CF-9858-4A4C-8B91-9CE4973D2186}">
      <dgm:prSet/>
      <dgm:spPr/>
      <dgm:t>
        <a:bodyPr/>
        <a:lstStyle/>
        <a:p>
          <a:endParaRPr lang="en-US" sz="1800">
            <a:solidFill>
              <a:schemeClr val="tx1"/>
            </a:solidFill>
          </a:endParaRPr>
        </a:p>
      </dgm:t>
    </dgm:pt>
    <dgm:pt modelId="{CDA6DFFA-0255-FC44-8F77-DDE340D601E9}">
      <dgm:prSet custT="1"/>
      <dgm:spPr/>
      <dgm:t>
        <a:bodyPr/>
        <a:lstStyle/>
        <a:p>
          <a:pPr rtl="0"/>
          <a:r>
            <a:rPr lang="en-US" sz="1800" dirty="0" smtClean="0">
              <a:solidFill>
                <a:schemeClr val="tx1"/>
              </a:solidFill>
            </a:rPr>
            <a:t>It a customer has a high cost of switching from platform at the time of that interaction or places a high value on using that platform at that time of interaction then customers on the other side cannot interact with that customer unless they use the same platform </a:t>
          </a:r>
          <a:endParaRPr lang="en-US" sz="1800" dirty="0">
            <a:solidFill>
              <a:schemeClr val="tx1"/>
            </a:solidFill>
          </a:endParaRPr>
        </a:p>
      </dgm:t>
    </dgm:pt>
    <dgm:pt modelId="{F242E4BD-7D07-D346-8DE7-F6D764A5A21F}" type="parTrans" cxnId="{9BDBE2C2-EDC4-1243-997E-BB4E4CA4610A}">
      <dgm:prSet/>
      <dgm:spPr/>
      <dgm:t>
        <a:bodyPr/>
        <a:lstStyle/>
        <a:p>
          <a:endParaRPr lang="en-US" sz="1800">
            <a:solidFill>
              <a:schemeClr val="tx1"/>
            </a:solidFill>
          </a:endParaRPr>
        </a:p>
      </dgm:t>
    </dgm:pt>
    <dgm:pt modelId="{5FDA7F87-C5B5-1F42-AB92-186FADE8CBBD}" type="sibTrans" cxnId="{9BDBE2C2-EDC4-1243-997E-BB4E4CA4610A}">
      <dgm:prSet/>
      <dgm:spPr/>
      <dgm:t>
        <a:bodyPr/>
        <a:lstStyle/>
        <a:p>
          <a:endParaRPr lang="en-US" sz="1800">
            <a:solidFill>
              <a:schemeClr val="tx1"/>
            </a:solidFill>
          </a:endParaRPr>
        </a:p>
      </dgm:t>
    </dgm:pt>
    <dgm:pt modelId="{657D69BD-3093-824D-873E-552F2410A733}" type="pres">
      <dgm:prSet presAssocID="{F51DF9B3-17A0-5147-AB8B-8C4A54608651}" presName="linear" presStyleCnt="0">
        <dgm:presLayoutVars>
          <dgm:dir/>
          <dgm:animLvl val="lvl"/>
          <dgm:resizeHandles val="exact"/>
        </dgm:presLayoutVars>
      </dgm:prSet>
      <dgm:spPr/>
      <dgm:t>
        <a:bodyPr/>
        <a:lstStyle/>
        <a:p>
          <a:endParaRPr lang="en-US"/>
        </a:p>
      </dgm:t>
    </dgm:pt>
    <dgm:pt modelId="{3BF78072-1B91-8545-902E-E1820EC22A92}" type="pres">
      <dgm:prSet presAssocID="{014516A6-EB5D-5B44-A1B2-46F10C6B9695}" presName="parentLin" presStyleCnt="0"/>
      <dgm:spPr/>
    </dgm:pt>
    <dgm:pt modelId="{56A4F6B0-3E15-4748-A11E-CF2B6B8D6B2F}" type="pres">
      <dgm:prSet presAssocID="{014516A6-EB5D-5B44-A1B2-46F10C6B9695}" presName="parentLeftMargin" presStyleLbl="node1" presStyleIdx="0" presStyleCnt="3"/>
      <dgm:spPr/>
      <dgm:t>
        <a:bodyPr/>
        <a:lstStyle/>
        <a:p>
          <a:endParaRPr lang="en-US"/>
        </a:p>
      </dgm:t>
    </dgm:pt>
    <dgm:pt modelId="{9FA1BE4C-5C96-C846-A5D6-CFEC9024278B}" type="pres">
      <dgm:prSet presAssocID="{014516A6-EB5D-5B44-A1B2-46F10C6B9695}" presName="parentText" presStyleLbl="node1" presStyleIdx="0" presStyleCnt="3" custScaleX="142857">
        <dgm:presLayoutVars>
          <dgm:chMax val="0"/>
          <dgm:bulletEnabled val="1"/>
        </dgm:presLayoutVars>
      </dgm:prSet>
      <dgm:spPr/>
      <dgm:t>
        <a:bodyPr/>
        <a:lstStyle/>
        <a:p>
          <a:endParaRPr lang="en-US"/>
        </a:p>
      </dgm:t>
    </dgm:pt>
    <dgm:pt modelId="{A336D25C-1C4F-5E44-B6F2-D3D10AD35059}" type="pres">
      <dgm:prSet presAssocID="{014516A6-EB5D-5B44-A1B2-46F10C6B9695}" presName="negativeSpace" presStyleCnt="0"/>
      <dgm:spPr/>
    </dgm:pt>
    <dgm:pt modelId="{7B0DDCAA-3608-254D-A3E9-1EAF4711493F}" type="pres">
      <dgm:prSet presAssocID="{014516A6-EB5D-5B44-A1B2-46F10C6B9695}" presName="childText" presStyleLbl="conFgAcc1" presStyleIdx="0" presStyleCnt="3">
        <dgm:presLayoutVars>
          <dgm:bulletEnabled val="1"/>
        </dgm:presLayoutVars>
      </dgm:prSet>
      <dgm:spPr/>
    </dgm:pt>
    <dgm:pt modelId="{9074D9B9-52E5-AA4E-8F33-A822CE63C990}" type="pres">
      <dgm:prSet presAssocID="{A2E25729-F018-CE4C-9A50-337F9613747C}" presName="spaceBetweenRectangles" presStyleCnt="0"/>
      <dgm:spPr/>
    </dgm:pt>
    <dgm:pt modelId="{B18483DB-3B67-6242-96E8-FF28A6956F34}" type="pres">
      <dgm:prSet presAssocID="{521EAEA7-DB09-A547-B4FF-582B9D43D19F}" presName="parentLin" presStyleCnt="0"/>
      <dgm:spPr/>
    </dgm:pt>
    <dgm:pt modelId="{81DB8146-4590-FA4D-9733-0A0678DA54FA}" type="pres">
      <dgm:prSet presAssocID="{521EAEA7-DB09-A547-B4FF-582B9D43D19F}" presName="parentLeftMargin" presStyleLbl="node1" presStyleIdx="0" presStyleCnt="3"/>
      <dgm:spPr/>
      <dgm:t>
        <a:bodyPr/>
        <a:lstStyle/>
        <a:p>
          <a:endParaRPr lang="en-US"/>
        </a:p>
      </dgm:t>
    </dgm:pt>
    <dgm:pt modelId="{B762BCCF-6E88-E94E-BE0A-C32E5BDD6E9D}" type="pres">
      <dgm:prSet presAssocID="{521EAEA7-DB09-A547-B4FF-582B9D43D19F}" presName="parentText" presStyleLbl="node1" presStyleIdx="1" presStyleCnt="3" custScaleX="142857" custLinFactX="27274" custLinFactNeighborX="100000" custLinFactNeighborY="882">
        <dgm:presLayoutVars>
          <dgm:chMax val="0"/>
          <dgm:bulletEnabled val="1"/>
        </dgm:presLayoutVars>
      </dgm:prSet>
      <dgm:spPr/>
      <dgm:t>
        <a:bodyPr/>
        <a:lstStyle/>
        <a:p>
          <a:endParaRPr lang="en-US"/>
        </a:p>
      </dgm:t>
    </dgm:pt>
    <dgm:pt modelId="{52DA5398-DFAF-044F-B6F3-FE534D48AFE1}" type="pres">
      <dgm:prSet presAssocID="{521EAEA7-DB09-A547-B4FF-582B9D43D19F}" presName="negativeSpace" presStyleCnt="0"/>
      <dgm:spPr/>
    </dgm:pt>
    <dgm:pt modelId="{22634766-302F-414A-A60B-1E946BDF4129}" type="pres">
      <dgm:prSet presAssocID="{521EAEA7-DB09-A547-B4FF-582B9D43D19F}" presName="childText" presStyleLbl="conFgAcc1" presStyleIdx="1" presStyleCnt="3">
        <dgm:presLayoutVars>
          <dgm:bulletEnabled val="1"/>
        </dgm:presLayoutVars>
      </dgm:prSet>
      <dgm:spPr/>
    </dgm:pt>
    <dgm:pt modelId="{B6E94F7A-DCFA-BB4F-9A0F-1363CCF74469}" type="pres">
      <dgm:prSet presAssocID="{1C7B200C-C5C2-014C-B389-7B9E1C73E5CB}" presName="spaceBetweenRectangles" presStyleCnt="0"/>
      <dgm:spPr/>
    </dgm:pt>
    <dgm:pt modelId="{793AA482-3561-9146-A8C4-07D79A6090D5}" type="pres">
      <dgm:prSet presAssocID="{CDA6DFFA-0255-FC44-8F77-DDE340D601E9}" presName="parentLin" presStyleCnt="0"/>
      <dgm:spPr/>
    </dgm:pt>
    <dgm:pt modelId="{5EEC75C7-8EC0-FA4A-993F-A9B57E2FF32B}" type="pres">
      <dgm:prSet presAssocID="{CDA6DFFA-0255-FC44-8F77-DDE340D601E9}" presName="parentLeftMargin" presStyleLbl="node1" presStyleIdx="1" presStyleCnt="3"/>
      <dgm:spPr/>
      <dgm:t>
        <a:bodyPr/>
        <a:lstStyle/>
        <a:p>
          <a:endParaRPr lang="en-US"/>
        </a:p>
      </dgm:t>
    </dgm:pt>
    <dgm:pt modelId="{05767308-50C2-1D44-9842-EEE8E571C7F5}" type="pres">
      <dgm:prSet presAssocID="{CDA6DFFA-0255-FC44-8F77-DDE340D601E9}" presName="parentText" presStyleLbl="node1" presStyleIdx="2" presStyleCnt="3" custScaleX="142857" custScaleY="136755">
        <dgm:presLayoutVars>
          <dgm:chMax val="0"/>
          <dgm:bulletEnabled val="1"/>
        </dgm:presLayoutVars>
      </dgm:prSet>
      <dgm:spPr/>
      <dgm:t>
        <a:bodyPr/>
        <a:lstStyle/>
        <a:p>
          <a:endParaRPr lang="en-US"/>
        </a:p>
      </dgm:t>
    </dgm:pt>
    <dgm:pt modelId="{81E2173B-D271-7E4C-872C-9104BD1C6555}" type="pres">
      <dgm:prSet presAssocID="{CDA6DFFA-0255-FC44-8F77-DDE340D601E9}" presName="negativeSpace" presStyleCnt="0"/>
      <dgm:spPr/>
    </dgm:pt>
    <dgm:pt modelId="{2049BEC2-2E4B-7A49-BEAE-8FCE0CAF9378}" type="pres">
      <dgm:prSet presAssocID="{CDA6DFFA-0255-FC44-8F77-DDE340D601E9}" presName="childText" presStyleLbl="conFgAcc1" presStyleIdx="2" presStyleCnt="3">
        <dgm:presLayoutVars>
          <dgm:bulletEnabled val="1"/>
        </dgm:presLayoutVars>
      </dgm:prSet>
      <dgm:spPr/>
    </dgm:pt>
  </dgm:ptLst>
  <dgm:cxnLst>
    <dgm:cxn modelId="{17E3B9CF-9858-4A4C-8B91-9CE4973D2186}" srcId="{F51DF9B3-17A0-5147-AB8B-8C4A54608651}" destId="{521EAEA7-DB09-A547-B4FF-582B9D43D19F}" srcOrd="1" destOrd="0" parTransId="{D0E8522B-BD6D-3D47-8212-2CE253219BD4}" sibTransId="{1C7B200C-C5C2-014C-B389-7B9E1C73E5CB}"/>
    <dgm:cxn modelId="{217684BE-D03E-6A4E-A43F-B0AFCD669B71}" type="presOf" srcId="{521EAEA7-DB09-A547-B4FF-582B9D43D19F}" destId="{B762BCCF-6E88-E94E-BE0A-C32E5BDD6E9D}" srcOrd="1" destOrd="0" presId="urn:microsoft.com/office/officeart/2005/8/layout/list1"/>
    <dgm:cxn modelId="{6B72398F-8201-7149-9EC9-8057620BAFA3}" type="presOf" srcId="{014516A6-EB5D-5B44-A1B2-46F10C6B9695}" destId="{56A4F6B0-3E15-4748-A11E-CF2B6B8D6B2F}" srcOrd="0" destOrd="0" presId="urn:microsoft.com/office/officeart/2005/8/layout/list1"/>
    <dgm:cxn modelId="{2ECA46BF-3526-CB4E-93DB-BD76C75ACB9B}" type="presOf" srcId="{F51DF9B3-17A0-5147-AB8B-8C4A54608651}" destId="{657D69BD-3093-824D-873E-552F2410A733}" srcOrd="0" destOrd="0" presId="urn:microsoft.com/office/officeart/2005/8/layout/list1"/>
    <dgm:cxn modelId="{AD5FB4DF-150F-3C48-B18F-2DCDB5D1FAD1}" type="presOf" srcId="{014516A6-EB5D-5B44-A1B2-46F10C6B9695}" destId="{9FA1BE4C-5C96-C846-A5D6-CFEC9024278B}" srcOrd="1" destOrd="0" presId="urn:microsoft.com/office/officeart/2005/8/layout/list1"/>
    <dgm:cxn modelId="{9BDBE2C2-EDC4-1243-997E-BB4E4CA4610A}" srcId="{F51DF9B3-17A0-5147-AB8B-8C4A54608651}" destId="{CDA6DFFA-0255-FC44-8F77-DDE340D601E9}" srcOrd="2" destOrd="0" parTransId="{F242E4BD-7D07-D346-8DE7-F6D764A5A21F}" sibTransId="{5FDA7F87-C5B5-1F42-AB92-186FADE8CBBD}"/>
    <dgm:cxn modelId="{5D6C38EC-95F5-6040-ADE8-215E6685AB2A}" type="presOf" srcId="{CDA6DFFA-0255-FC44-8F77-DDE340D601E9}" destId="{05767308-50C2-1D44-9842-EEE8E571C7F5}" srcOrd="1" destOrd="0" presId="urn:microsoft.com/office/officeart/2005/8/layout/list1"/>
    <dgm:cxn modelId="{709DF8F3-D2B3-9D4C-8D93-900590459217}" type="presOf" srcId="{CDA6DFFA-0255-FC44-8F77-DDE340D601E9}" destId="{5EEC75C7-8EC0-FA4A-993F-A9B57E2FF32B}" srcOrd="0" destOrd="0" presId="urn:microsoft.com/office/officeart/2005/8/layout/list1"/>
    <dgm:cxn modelId="{2B862304-BD6C-084A-8317-08E514A33462}" type="presOf" srcId="{521EAEA7-DB09-A547-B4FF-582B9D43D19F}" destId="{81DB8146-4590-FA4D-9733-0A0678DA54FA}" srcOrd="0" destOrd="0" presId="urn:microsoft.com/office/officeart/2005/8/layout/list1"/>
    <dgm:cxn modelId="{2B2B697B-F6DE-0041-BE87-A00B551BF3EB}" srcId="{F51DF9B3-17A0-5147-AB8B-8C4A54608651}" destId="{014516A6-EB5D-5B44-A1B2-46F10C6B9695}" srcOrd="0" destOrd="0" parTransId="{F502F9A6-1A43-A54A-859F-D67B1BAF3EF0}" sibTransId="{A2E25729-F018-CE4C-9A50-337F9613747C}"/>
    <dgm:cxn modelId="{781A6424-F08C-3949-9541-C3EC8F624AF8}" type="presParOf" srcId="{657D69BD-3093-824D-873E-552F2410A733}" destId="{3BF78072-1B91-8545-902E-E1820EC22A92}" srcOrd="0" destOrd="0" presId="urn:microsoft.com/office/officeart/2005/8/layout/list1"/>
    <dgm:cxn modelId="{0CFC9ABB-01FE-E04C-A85B-1F97828B497C}" type="presParOf" srcId="{3BF78072-1B91-8545-902E-E1820EC22A92}" destId="{56A4F6B0-3E15-4748-A11E-CF2B6B8D6B2F}" srcOrd="0" destOrd="0" presId="urn:microsoft.com/office/officeart/2005/8/layout/list1"/>
    <dgm:cxn modelId="{64BF088E-42B2-7341-9351-A8344C9F5F5D}" type="presParOf" srcId="{3BF78072-1B91-8545-902E-E1820EC22A92}" destId="{9FA1BE4C-5C96-C846-A5D6-CFEC9024278B}" srcOrd="1" destOrd="0" presId="urn:microsoft.com/office/officeart/2005/8/layout/list1"/>
    <dgm:cxn modelId="{71213392-DF96-5F44-82EC-B1F9C2AB4C53}" type="presParOf" srcId="{657D69BD-3093-824D-873E-552F2410A733}" destId="{A336D25C-1C4F-5E44-B6F2-D3D10AD35059}" srcOrd="1" destOrd="0" presId="urn:microsoft.com/office/officeart/2005/8/layout/list1"/>
    <dgm:cxn modelId="{63B74900-AD90-FF4D-8DBD-8649D6C51830}" type="presParOf" srcId="{657D69BD-3093-824D-873E-552F2410A733}" destId="{7B0DDCAA-3608-254D-A3E9-1EAF4711493F}" srcOrd="2" destOrd="0" presId="urn:microsoft.com/office/officeart/2005/8/layout/list1"/>
    <dgm:cxn modelId="{FE6903E2-75BE-4047-8844-C29ACE922F1D}" type="presParOf" srcId="{657D69BD-3093-824D-873E-552F2410A733}" destId="{9074D9B9-52E5-AA4E-8F33-A822CE63C990}" srcOrd="3" destOrd="0" presId="urn:microsoft.com/office/officeart/2005/8/layout/list1"/>
    <dgm:cxn modelId="{A689B742-6981-4E4C-AAFA-E7708584C0B1}" type="presParOf" srcId="{657D69BD-3093-824D-873E-552F2410A733}" destId="{B18483DB-3B67-6242-96E8-FF28A6956F34}" srcOrd="4" destOrd="0" presId="urn:microsoft.com/office/officeart/2005/8/layout/list1"/>
    <dgm:cxn modelId="{3FD1D5E4-EF40-1C4C-85F1-9908D5E8D4B0}" type="presParOf" srcId="{B18483DB-3B67-6242-96E8-FF28A6956F34}" destId="{81DB8146-4590-FA4D-9733-0A0678DA54FA}" srcOrd="0" destOrd="0" presId="urn:microsoft.com/office/officeart/2005/8/layout/list1"/>
    <dgm:cxn modelId="{81AF5094-D2A1-D74D-92CC-A55F678F9937}" type="presParOf" srcId="{B18483DB-3B67-6242-96E8-FF28A6956F34}" destId="{B762BCCF-6E88-E94E-BE0A-C32E5BDD6E9D}" srcOrd="1" destOrd="0" presId="urn:microsoft.com/office/officeart/2005/8/layout/list1"/>
    <dgm:cxn modelId="{2513D546-D5C1-A04A-A5D0-FBE478B09891}" type="presParOf" srcId="{657D69BD-3093-824D-873E-552F2410A733}" destId="{52DA5398-DFAF-044F-B6F3-FE534D48AFE1}" srcOrd="5" destOrd="0" presId="urn:microsoft.com/office/officeart/2005/8/layout/list1"/>
    <dgm:cxn modelId="{6FA41A44-D231-6643-8D11-A56000BD8D08}" type="presParOf" srcId="{657D69BD-3093-824D-873E-552F2410A733}" destId="{22634766-302F-414A-A60B-1E946BDF4129}" srcOrd="6" destOrd="0" presId="urn:microsoft.com/office/officeart/2005/8/layout/list1"/>
    <dgm:cxn modelId="{33A28C3B-F64E-B745-80A8-EBDD64BFDDBD}" type="presParOf" srcId="{657D69BD-3093-824D-873E-552F2410A733}" destId="{B6E94F7A-DCFA-BB4F-9A0F-1363CCF74469}" srcOrd="7" destOrd="0" presId="urn:microsoft.com/office/officeart/2005/8/layout/list1"/>
    <dgm:cxn modelId="{580BF0EA-F234-D24B-B3D2-A0EDFB7F66BC}" type="presParOf" srcId="{657D69BD-3093-824D-873E-552F2410A733}" destId="{793AA482-3561-9146-A8C4-07D79A6090D5}" srcOrd="8" destOrd="0" presId="urn:microsoft.com/office/officeart/2005/8/layout/list1"/>
    <dgm:cxn modelId="{DD1DCC28-FF9E-C84A-B7FE-118CEC0A41A2}" type="presParOf" srcId="{793AA482-3561-9146-A8C4-07D79A6090D5}" destId="{5EEC75C7-8EC0-FA4A-993F-A9B57E2FF32B}" srcOrd="0" destOrd="0" presId="urn:microsoft.com/office/officeart/2005/8/layout/list1"/>
    <dgm:cxn modelId="{ED63AAFF-76D1-1340-A0A4-A09E967A33CA}" type="presParOf" srcId="{793AA482-3561-9146-A8C4-07D79A6090D5}" destId="{05767308-50C2-1D44-9842-EEE8E571C7F5}" srcOrd="1" destOrd="0" presId="urn:microsoft.com/office/officeart/2005/8/layout/list1"/>
    <dgm:cxn modelId="{1E377A4A-B660-874F-A552-5E8968C816E0}" type="presParOf" srcId="{657D69BD-3093-824D-873E-552F2410A733}" destId="{81E2173B-D271-7E4C-872C-9104BD1C6555}" srcOrd="9" destOrd="0" presId="urn:microsoft.com/office/officeart/2005/8/layout/list1"/>
    <dgm:cxn modelId="{6E3463D2-C4F2-A449-B8EC-C5DAF38C42ED}" type="presParOf" srcId="{657D69BD-3093-824D-873E-552F2410A733}" destId="{2049BEC2-2E4B-7A49-BEAE-8FCE0CAF937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51DF9B3-17A0-5147-AB8B-8C4A5460865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014516A6-EB5D-5B44-A1B2-46F10C6B9695}">
      <dgm:prSet custT="1"/>
      <dgm:spPr/>
      <dgm:t>
        <a:bodyPr/>
        <a:lstStyle/>
        <a:p>
          <a:pPr rtl="0"/>
          <a:r>
            <a:rPr lang="en-US" sz="1800" dirty="0" smtClean="0">
              <a:solidFill>
                <a:schemeClr val="tx1"/>
              </a:solidFill>
            </a:rPr>
            <a:t>When customers single home there can be intense competition for those customers because the platform that has those customers has a “monopoly” on accessing those customers.</a:t>
          </a:r>
          <a:endParaRPr lang="en-US" sz="1800" dirty="0">
            <a:solidFill>
              <a:schemeClr val="tx1"/>
            </a:solidFill>
          </a:endParaRPr>
        </a:p>
      </dgm:t>
    </dgm:pt>
    <dgm:pt modelId="{F502F9A6-1A43-A54A-859F-D67B1BAF3EF0}" type="parTrans" cxnId="{2B2B697B-F6DE-0041-BE87-A00B551BF3EB}">
      <dgm:prSet/>
      <dgm:spPr/>
      <dgm:t>
        <a:bodyPr/>
        <a:lstStyle/>
        <a:p>
          <a:endParaRPr lang="en-US" sz="1800">
            <a:solidFill>
              <a:schemeClr val="tx1"/>
            </a:solidFill>
          </a:endParaRPr>
        </a:p>
      </dgm:t>
    </dgm:pt>
    <dgm:pt modelId="{A2E25729-F018-CE4C-9A50-337F9613747C}" type="sibTrans" cxnId="{2B2B697B-F6DE-0041-BE87-A00B551BF3EB}">
      <dgm:prSet/>
      <dgm:spPr/>
      <dgm:t>
        <a:bodyPr/>
        <a:lstStyle/>
        <a:p>
          <a:endParaRPr lang="en-US" sz="1800">
            <a:solidFill>
              <a:schemeClr val="tx1"/>
            </a:solidFill>
          </a:endParaRPr>
        </a:p>
      </dgm:t>
    </dgm:pt>
    <dgm:pt modelId="{521EAEA7-DB09-A547-B4FF-582B9D43D19F}">
      <dgm:prSet custT="1"/>
      <dgm:spPr/>
      <dgm:t>
        <a:bodyPr/>
        <a:lstStyle/>
        <a:p>
          <a:pPr rtl="0"/>
          <a:r>
            <a:rPr lang="en-US" sz="1800" dirty="0" smtClean="0">
              <a:solidFill>
                <a:schemeClr val="tx1"/>
              </a:solidFill>
            </a:rPr>
            <a:t>This intense competition can lead to low (less than marginal cost, zero or possibly less than zero) prices for the single-homing customers who then become the “subsidy” side of the platform.</a:t>
          </a:r>
          <a:endParaRPr lang="en-US" sz="1800" dirty="0">
            <a:solidFill>
              <a:schemeClr val="tx1"/>
            </a:solidFill>
          </a:endParaRPr>
        </a:p>
      </dgm:t>
    </dgm:pt>
    <dgm:pt modelId="{D0E8522B-BD6D-3D47-8212-2CE253219BD4}" type="parTrans" cxnId="{17E3B9CF-9858-4A4C-8B91-9CE4973D2186}">
      <dgm:prSet/>
      <dgm:spPr/>
      <dgm:t>
        <a:bodyPr/>
        <a:lstStyle/>
        <a:p>
          <a:endParaRPr lang="en-US" sz="1800">
            <a:solidFill>
              <a:schemeClr val="tx1"/>
            </a:solidFill>
          </a:endParaRPr>
        </a:p>
      </dgm:t>
    </dgm:pt>
    <dgm:pt modelId="{1C7B200C-C5C2-014C-B389-7B9E1C73E5CB}" type="sibTrans" cxnId="{17E3B9CF-9858-4A4C-8B91-9CE4973D2186}">
      <dgm:prSet/>
      <dgm:spPr/>
      <dgm:t>
        <a:bodyPr/>
        <a:lstStyle/>
        <a:p>
          <a:endParaRPr lang="en-US" sz="1800">
            <a:solidFill>
              <a:schemeClr val="tx1"/>
            </a:solidFill>
          </a:endParaRPr>
        </a:p>
      </dgm:t>
    </dgm:pt>
    <dgm:pt modelId="{CDA6DFFA-0255-FC44-8F77-DDE340D601E9}">
      <dgm:prSet custT="1"/>
      <dgm:spPr/>
      <dgm:t>
        <a:bodyPr/>
        <a:lstStyle/>
        <a:p>
          <a:pPr rtl="0"/>
          <a:r>
            <a:rPr lang="en-US" sz="1800" dirty="0" smtClean="0">
              <a:solidFill>
                <a:schemeClr val="tx1"/>
              </a:solidFill>
            </a:rPr>
            <a:t>The</a:t>
          </a:r>
          <a:r>
            <a:rPr lang="en-US" sz="1800" baseline="0" dirty="0" smtClean="0">
              <a:solidFill>
                <a:schemeClr val="tx1"/>
              </a:solidFill>
            </a:rPr>
            <a:t> platform then makes profits from the multi-homing side of the platform.</a:t>
          </a:r>
          <a:endParaRPr lang="en-US" sz="1800" dirty="0">
            <a:solidFill>
              <a:schemeClr val="tx1"/>
            </a:solidFill>
          </a:endParaRPr>
        </a:p>
      </dgm:t>
    </dgm:pt>
    <dgm:pt modelId="{F242E4BD-7D07-D346-8DE7-F6D764A5A21F}" type="parTrans" cxnId="{9BDBE2C2-EDC4-1243-997E-BB4E4CA4610A}">
      <dgm:prSet/>
      <dgm:spPr/>
      <dgm:t>
        <a:bodyPr/>
        <a:lstStyle/>
        <a:p>
          <a:endParaRPr lang="en-US" sz="1800">
            <a:solidFill>
              <a:schemeClr val="tx1"/>
            </a:solidFill>
          </a:endParaRPr>
        </a:p>
      </dgm:t>
    </dgm:pt>
    <dgm:pt modelId="{5FDA7F87-C5B5-1F42-AB92-186FADE8CBBD}" type="sibTrans" cxnId="{9BDBE2C2-EDC4-1243-997E-BB4E4CA4610A}">
      <dgm:prSet/>
      <dgm:spPr/>
      <dgm:t>
        <a:bodyPr/>
        <a:lstStyle/>
        <a:p>
          <a:endParaRPr lang="en-US" sz="1800">
            <a:solidFill>
              <a:schemeClr val="tx1"/>
            </a:solidFill>
          </a:endParaRPr>
        </a:p>
      </dgm:t>
    </dgm:pt>
    <dgm:pt modelId="{657D69BD-3093-824D-873E-552F2410A733}" type="pres">
      <dgm:prSet presAssocID="{F51DF9B3-17A0-5147-AB8B-8C4A54608651}" presName="linear" presStyleCnt="0">
        <dgm:presLayoutVars>
          <dgm:dir/>
          <dgm:animLvl val="lvl"/>
          <dgm:resizeHandles val="exact"/>
        </dgm:presLayoutVars>
      </dgm:prSet>
      <dgm:spPr/>
      <dgm:t>
        <a:bodyPr/>
        <a:lstStyle/>
        <a:p>
          <a:endParaRPr lang="en-US"/>
        </a:p>
      </dgm:t>
    </dgm:pt>
    <dgm:pt modelId="{3BF78072-1B91-8545-902E-E1820EC22A92}" type="pres">
      <dgm:prSet presAssocID="{014516A6-EB5D-5B44-A1B2-46F10C6B9695}" presName="parentLin" presStyleCnt="0"/>
      <dgm:spPr/>
    </dgm:pt>
    <dgm:pt modelId="{56A4F6B0-3E15-4748-A11E-CF2B6B8D6B2F}" type="pres">
      <dgm:prSet presAssocID="{014516A6-EB5D-5B44-A1B2-46F10C6B9695}" presName="parentLeftMargin" presStyleLbl="node1" presStyleIdx="0" presStyleCnt="3"/>
      <dgm:spPr/>
      <dgm:t>
        <a:bodyPr/>
        <a:lstStyle/>
        <a:p>
          <a:endParaRPr lang="en-US"/>
        </a:p>
      </dgm:t>
    </dgm:pt>
    <dgm:pt modelId="{9FA1BE4C-5C96-C846-A5D6-CFEC9024278B}" type="pres">
      <dgm:prSet presAssocID="{014516A6-EB5D-5B44-A1B2-46F10C6B9695}" presName="parentText" presStyleLbl="node1" presStyleIdx="0" presStyleCnt="3" custScaleX="142857">
        <dgm:presLayoutVars>
          <dgm:chMax val="0"/>
          <dgm:bulletEnabled val="1"/>
        </dgm:presLayoutVars>
      </dgm:prSet>
      <dgm:spPr/>
      <dgm:t>
        <a:bodyPr/>
        <a:lstStyle/>
        <a:p>
          <a:endParaRPr lang="en-US"/>
        </a:p>
      </dgm:t>
    </dgm:pt>
    <dgm:pt modelId="{A336D25C-1C4F-5E44-B6F2-D3D10AD35059}" type="pres">
      <dgm:prSet presAssocID="{014516A6-EB5D-5B44-A1B2-46F10C6B9695}" presName="negativeSpace" presStyleCnt="0"/>
      <dgm:spPr/>
    </dgm:pt>
    <dgm:pt modelId="{7B0DDCAA-3608-254D-A3E9-1EAF4711493F}" type="pres">
      <dgm:prSet presAssocID="{014516A6-EB5D-5B44-A1B2-46F10C6B9695}" presName="childText" presStyleLbl="conFgAcc1" presStyleIdx="0" presStyleCnt="3">
        <dgm:presLayoutVars>
          <dgm:bulletEnabled val="1"/>
        </dgm:presLayoutVars>
      </dgm:prSet>
      <dgm:spPr/>
    </dgm:pt>
    <dgm:pt modelId="{9074D9B9-52E5-AA4E-8F33-A822CE63C990}" type="pres">
      <dgm:prSet presAssocID="{A2E25729-F018-CE4C-9A50-337F9613747C}" presName="spaceBetweenRectangles" presStyleCnt="0"/>
      <dgm:spPr/>
    </dgm:pt>
    <dgm:pt modelId="{B18483DB-3B67-6242-96E8-FF28A6956F34}" type="pres">
      <dgm:prSet presAssocID="{521EAEA7-DB09-A547-B4FF-582B9D43D19F}" presName="parentLin" presStyleCnt="0"/>
      <dgm:spPr/>
    </dgm:pt>
    <dgm:pt modelId="{81DB8146-4590-FA4D-9733-0A0678DA54FA}" type="pres">
      <dgm:prSet presAssocID="{521EAEA7-DB09-A547-B4FF-582B9D43D19F}" presName="parentLeftMargin" presStyleLbl="node1" presStyleIdx="0" presStyleCnt="3"/>
      <dgm:spPr/>
      <dgm:t>
        <a:bodyPr/>
        <a:lstStyle/>
        <a:p>
          <a:endParaRPr lang="en-US"/>
        </a:p>
      </dgm:t>
    </dgm:pt>
    <dgm:pt modelId="{B762BCCF-6E88-E94E-BE0A-C32E5BDD6E9D}" type="pres">
      <dgm:prSet presAssocID="{521EAEA7-DB09-A547-B4FF-582B9D43D19F}" presName="parentText" presStyleLbl="node1" presStyleIdx="1" presStyleCnt="3" custScaleX="142857" custLinFactX="27274" custLinFactNeighborX="100000" custLinFactNeighborY="882">
        <dgm:presLayoutVars>
          <dgm:chMax val="0"/>
          <dgm:bulletEnabled val="1"/>
        </dgm:presLayoutVars>
      </dgm:prSet>
      <dgm:spPr/>
      <dgm:t>
        <a:bodyPr/>
        <a:lstStyle/>
        <a:p>
          <a:endParaRPr lang="en-US"/>
        </a:p>
      </dgm:t>
    </dgm:pt>
    <dgm:pt modelId="{52DA5398-DFAF-044F-B6F3-FE534D48AFE1}" type="pres">
      <dgm:prSet presAssocID="{521EAEA7-DB09-A547-B4FF-582B9D43D19F}" presName="negativeSpace" presStyleCnt="0"/>
      <dgm:spPr/>
    </dgm:pt>
    <dgm:pt modelId="{22634766-302F-414A-A60B-1E946BDF4129}" type="pres">
      <dgm:prSet presAssocID="{521EAEA7-DB09-A547-B4FF-582B9D43D19F}" presName="childText" presStyleLbl="conFgAcc1" presStyleIdx="1" presStyleCnt="3">
        <dgm:presLayoutVars>
          <dgm:bulletEnabled val="1"/>
        </dgm:presLayoutVars>
      </dgm:prSet>
      <dgm:spPr/>
    </dgm:pt>
    <dgm:pt modelId="{B6E94F7A-DCFA-BB4F-9A0F-1363CCF74469}" type="pres">
      <dgm:prSet presAssocID="{1C7B200C-C5C2-014C-B389-7B9E1C73E5CB}" presName="spaceBetweenRectangles" presStyleCnt="0"/>
      <dgm:spPr/>
    </dgm:pt>
    <dgm:pt modelId="{793AA482-3561-9146-A8C4-07D79A6090D5}" type="pres">
      <dgm:prSet presAssocID="{CDA6DFFA-0255-FC44-8F77-DDE340D601E9}" presName="parentLin" presStyleCnt="0"/>
      <dgm:spPr/>
    </dgm:pt>
    <dgm:pt modelId="{5EEC75C7-8EC0-FA4A-993F-A9B57E2FF32B}" type="pres">
      <dgm:prSet presAssocID="{CDA6DFFA-0255-FC44-8F77-DDE340D601E9}" presName="parentLeftMargin" presStyleLbl="node1" presStyleIdx="1" presStyleCnt="3"/>
      <dgm:spPr/>
      <dgm:t>
        <a:bodyPr/>
        <a:lstStyle/>
        <a:p>
          <a:endParaRPr lang="en-US"/>
        </a:p>
      </dgm:t>
    </dgm:pt>
    <dgm:pt modelId="{05767308-50C2-1D44-9842-EEE8E571C7F5}" type="pres">
      <dgm:prSet presAssocID="{CDA6DFFA-0255-FC44-8F77-DDE340D601E9}" presName="parentText" presStyleLbl="node1" presStyleIdx="2" presStyleCnt="3" custScaleX="142857">
        <dgm:presLayoutVars>
          <dgm:chMax val="0"/>
          <dgm:bulletEnabled val="1"/>
        </dgm:presLayoutVars>
      </dgm:prSet>
      <dgm:spPr/>
      <dgm:t>
        <a:bodyPr/>
        <a:lstStyle/>
        <a:p>
          <a:endParaRPr lang="en-US"/>
        </a:p>
      </dgm:t>
    </dgm:pt>
    <dgm:pt modelId="{81E2173B-D271-7E4C-872C-9104BD1C6555}" type="pres">
      <dgm:prSet presAssocID="{CDA6DFFA-0255-FC44-8F77-DDE340D601E9}" presName="negativeSpace" presStyleCnt="0"/>
      <dgm:spPr/>
    </dgm:pt>
    <dgm:pt modelId="{2049BEC2-2E4B-7A49-BEAE-8FCE0CAF9378}" type="pres">
      <dgm:prSet presAssocID="{CDA6DFFA-0255-FC44-8F77-DDE340D601E9}" presName="childText" presStyleLbl="conFgAcc1" presStyleIdx="2" presStyleCnt="3">
        <dgm:presLayoutVars>
          <dgm:bulletEnabled val="1"/>
        </dgm:presLayoutVars>
      </dgm:prSet>
      <dgm:spPr/>
    </dgm:pt>
  </dgm:ptLst>
  <dgm:cxnLst>
    <dgm:cxn modelId="{17E3B9CF-9858-4A4C-8B91-9CE4973D2186}" srcId="{F51DF9B3-17A0-5147-AB8B-8C4A54608651}" destId="{521EAEA7-DB09-A547-B4FF-582B9D43D19F}" srcOrd="1" destOrd="0" parTransId="{D0E8522B-BD6D-3D47-8212-2CE253219BD4}" sibTransId="{1C7B200C-C5C2-014C-B389-7B9E1C73E5CB}"/>
    <dgm:cxn modelId="{3F2E3439-8E76-294C-B38B-61BB2E9EC6C7}" type="presOf" srcId="{CDA6DFFA-0255-FC44-8F77-DDE340D601E9}" destId="{5EEC75C7-8EC0-FA4A-993F-A9B57E2FF32B}" srcOrd="0" destOrd="0" presId="urn:microsoft.com/office/officeart/2005/8/layout/list1"/>
    <dgm:cxn modelId="{9BDBE2C2-EDC4-1243-997E-BB4E4CA4610A}" srcId="{F51DF9B3-17A0-5147-AB8B-8C4A54608651}" destId="{CDA6DFFA-0255-FC44-8F77-DDE340D601E9}" srcOrd="2" destOrd="0" parTransId="{F242E4BD-7D07-D346-8DE7-F6D764A5A21F}" sibTransId="{5FDA7F87-C5B5-1F42-AB92-186FADE8CBBD}"/>
    <dgm:cxn modelId="{D0B24E11-E05D-D241-A859-030DA3F99C81}" type="presOf" srcId="{014516A6-EB5D-5B44-A1B2-46F10C6B9695}" destId="{56A4F6B0-3E15-4748-A11E-CF2B6B8D6B2F}" srcOrd="0" destOrd="0" presId="urn:microsoft.com/office/officeart/2005/8/layout/list1"/>
    <dgm:cxn modelId="{CF94F6A6-2C40-7B4A-AB3C-F474B7F4F9B0}" type="presOf" srcId="{521EAEA7-DB09-A547-B4FF-582B9D43D19F}" destId="{81DB8146-4590-FA4D-9733-0A0678DA54FA}" srcOrd="0" destOrd="0" presId="urn:microsoft.com/office/officeart/2005/8/layout/list1"/>
    <dgm:cxn modelId="{9A2CEF91-C847-4042-A2A8-1164C6003D42}" type="presOf" srcId="{014516A6-EB5D-5B44-A1B2-46F10C6B9695}" destId="{9FA1BE4C-5C96-C846-A5D6-CFEC9024278B}" srcOrd="1" destOrd="0" presId="urn:microsoft.com/office/officeart/2005/8/layout/list1"/>
    <dgm:cxn modelId="{35AB29C9-2C1E-0A4F-B158-F00232F87CC5}" type="presOf" srcId="{F51DF9B3-17A0-5147-AB8B-8C4A54608651}" destId="{657D69BD-3093-824D-873E-552F2410A733}" srcOrd="0" destOrd="0" presId="urn:microsoft.com/office/officeart/2005/8/layout/list1"/>
    <dgm:cxn modelId="{C67A4BCF-BBAD-0B47-A23F-5506EC7D135B}" type="presOf" srcId="{521EAEA7-DB09-A547-B4FF-582B9D43D19F}" destId="{B762BCCF-6E88-E94E-BE0A-C32E5BDD6E9D}" srcOrd="1" destOrd="0" presId="urn:microsoft.com/office/officeart/2005/8/layout/list1"/>
    <dgm:cxn modelId="{BB9EA71F-9266-8043-91D5-5AA28A7D4A26}" type="presOf" srcId="{CDA6DFFA-0255-FC44-8F77-DDE340D601E9}" destId="{05767308-50C2-1D44-9842-EEE8E571C7F5}" srcOrd="1" destOrd="0" presId="urn:microsoft.com/office/officeart/2005/8/layout/list1"/>
    <dgm:cxn modelId="{2B2B697B-F6DE-0041-BE87-A00B551BF3EB}" srcId="{F51DF9B3-17A0-5147-AB8B-8C4A54608651}" destId="{014516A6-EB5D-5B44-A1B2-46F10C6B9695}" srcOrd="0" destOrd="0" parTransId="{F502F9A6-1A43-A54A-859F-D67B1BAF3EF0}" sibTransId="{A2E25729-F018-CE4C-9A50-337F9613747C}"/>
    <dgm:cxn modelId="{E0A06BAA-8335-E349-BE2A-5F7E63AD9FB7}" type="presParOf" srcId="{657D69BD-3093-824D-873E-552F2410A733}" destId="{3BF78072-1B91-8545-902E-E1820EC22A92}" srcOrd="0" destOrd="0" presId="urn:microsoft.com/office/officeart/2005/8/layout/list1"/>
    <dgm:cxn modelId="{33D04217-65EE-E84C-9C95-FB02948247D3}" type="presParOf" srcId="{3BF78072-1B91-8545-902E-E1820EC22A92}" destId="{56A4F6B0-3E15-4748-A11E-CF2B6B8D6B2F}" srcOrd="0" destOrd="0" presId="urn:microsoft.com/office/officeart/2005/8/layout/list1"/>
    <dgm:cxn modelId="{C1A16901-08E1-9B48-82DC-ADCC4DAB3923}" type="presParOf" srcId="{3BF78072-1B91-8545-902E-E1820EC22A92}" destId="{9FA1BE4C-5C96-C846-A5D6-CFEC9024278B}" srcOrd="1" destOrd="0" presId="urn:microsoft.com/office/officeart/2005/8/layout/list1"/>
    <dgm:cxn modelId="{7E6F2EAF-6D55-014B-AFED-F1BC51F5FD89}" type="presParOf" srcId="{657D69BD-3093-824D-873E-552F2410A733}" destId="{A336D25C-1C4F-5E44-B6F2-D3D10AD35059}" srcOrd="1" destOrd="0" presId="urn:microsoft.com/office/officeart/2005/8/layout/list1"/>
    <dgm:cxn modelId="{361C0F06-2432-484F-852E-4959D62EA24C}" type="presParOf" srcId="{657D69BD-3093-824D-873E-552F2410A733}" destId="{7B0DDCAA-3608-254D-A3E9-1EAF4711493F}" srcOrd="2" destOrd="0" presId="urn:microsoft.com/office/officeart/2005/8/layout/list1"/>
    <dgm:cxn modelId="{4E2E21F1-ACCB-464B-BB05-D3FA503C32B2}" type="presParOf" srcId="{657D69BD-3093-824D-873E-552F2410A733}" destId="{9074D9B9-52E5-AA4E-8F33-A822CE63C990}" srcOrd="3" destOrd="0" presId="urn:microsoft.com/office/officeart/2005/8/layout/list1"/>
    <dgm:cxn modelId="{8670E3F1-5DF9-1742-8E61-A713F44C5017}" type="presParOf" srcId="{657D69BD-3093-824D-873E-552F2410A733}" destId="{B18483DB-3B67-6242-96E8-FF28A6956F34}" srcOrd="4" destOrd="0" presId="urn:microsoft.com/office/officeart/2005/8/layout/list1"/>
    <dgm:cxn modelId="{628FED7A-7577-964C-87A1-D426807A1577}" type="presParOf" srcId="{B18483DB-3B67-6242-96E8-FF28A6956F34}" destId="{81DB8146-4590-FA4D-9733-0A0678DA54FA}" srcOrd="0" destOrd="0" presId="urn:microsoft.com/office/officeart/2005/8/layout/list1"/>
    <dgm:cxn modelId="{BDB29DB5-6517-3F40-947E-A6DA6B00BB9A}" type="presParOf" srcId="{B18483DB-3B67-6242-96E8-FF28A6956F34}" destId="{B762BCCF-6E88-E94E-BE0A-C32E5BDD6E9D}" srcOrd="1" destOrd="0" presId="urn:microsoft.com/office/officeart/2005/8/layout/list1"/>
    <dgm:cxn modelId="{A43E9057-0A91-1642-83F1-997EFB2D8A53}" type="presParOf" srcId="{657D69BD-3093-824D-873E-552F2410A733}" destId="{52DA5398-DFAF-044F-B6F3-FE534D48AFE1}" srcOrd="5" destOrd="0" presId="urn:microsoft.com/office/officeart/2005/8/layout/list1"/>
    <dgm:cxn modelId="{8D907E99-C0E7-1A42-A3F3-5140A747B6FF}" type="presParOf" srcId="{657D69BD-3093-824D-873E-552F2410A733}" destId="{22634766-302F-414A-A60B-1E946BDF4129}" srcOrd="6" destOrd="0" presId="urn:microsoft.com/office/officeart/2005/8/layout/list1"/>
    <dgm:cxn modelId="{B2DA91CE-E237-9A46-89C6-069A36C62EA6}" type="presParOf" srcId="{657D69BD-3093-824D-873E-552F2410A733}" destId="{B6E94F7A-DCFA-BB4F-9A0F-1363CCF74469}" srcOrd="7" destOrd="0" presId="urn:microsoft.com/office/officeart/2005/8/layout/list1"/>
    <dgm:cxn modelId="{0D26102A-BD90-8D41-8CFB-E7B044DAC999}" type="presParOf" srcId="{657D69BD-3093-824D-873E-552F2410A733}" destId="{793AA482-3561-9146-A8C4-07D79A6090D5}" srcOrd="8" destOrd="0" presId="urn:microsoft.com/office/officeart/2005/8/layout/list1"/>
    <dgm:cxn modelId="{D69EAFD8-B413-0D4E-9999-FD4EAAE6C6FD}" type="presParOf" srcId="{793AA482-3561-9146-A8C4-07D79A6090D5}" destId="{5EEC75C7-8EC0-FA4A-993F-A9B57E2FF32B}" srcOrd="0" destOrd="0" presId="urn:microsoft.com/office/officeart/2005/8/layout/list1"/>
    <dgm:cxn modelId="{60A76676-77B7-954F-B12A-2BEC51DD63D0}" type="presParOf" srcId="{793AA482-3561-9146-A8C4-07D79A6090D5}" destId="{05767308-50C2-1D44-9842-EEE8E571C7F5}" srcOrd="1" destOrd="0" presId="urn:microsoft.com/office/officeart/2005/8/layout/list1"/>
    <dgm:cxn modelId="{4A377938-C998-9442-B983-02C6103E0791}" type="presParOf" srcId="{657D69BD-3093-824D-873E-552F2410A733}" destId="{81E2173B-D271-7E4C-872C-9104BD1C6555}" srcOrd="9" destOrd="0" presId="urn:microsoft.com/office/officeart/2005/8/layout/list1"/>
    <dgm:cxn modelId="{AB3034BF-7ED8-3A40-83B4-927E140217A2}" type="presParOf" srcId="{657D69BD-3093-824D-873E-552F2410A733}" destId="{2049BEC2-2E4B-7A49-BEAE-8FCE0CAF937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ECFA0C81-D9C6-EE40-991C-95FD66C80680}">
      <dgm:prSet custT="1"/>
      <dgm:spPr/>
      <dgm:t>
        <a:bodyPr/>
        <a:lstStyle/>
        <a:p>
          <a:pPr rtl="0"/>
          <a:r>
            <a:rPr lang="en-US" sz="2400" dirty="0" smtClean="0">
              <a:solidFill>
                <a:schemeClr val="tx1"/>
              </a:solidFill>
            </a:rPr>
            <a:t>Exclusives: Shopping mall prevents store from operating within 25 mile radius</a:t>
          </a:r>
          <a:endParaRPr lang="en-US" sz="2400" dirty="0">
            <a:solidFill>
              <a:schemeClr val="tx1"/>
            </a:solidFill>
            <a:latin typeface="Century Gothic"/>
            <a:cs typeface="Century Gothic"/>
          </a:endParaRPr>
        </a:p>
      </dgm:t>
    </dgm:pt>
    <dgm:pt modelId="{926C4C5D-70EA-6548-B3E4-3CA4166C1E88}" type="parTrans" cxnId="{CE39E0A8-8466-9244-9D90-22DDE68E475F}">
      <dgm:prSet/>
      <dgm:spPr/>
      <dgm:t>
        <a:bodyPr/>
        <a:lstStyle/>
        <a:p>
          <a:endParaRPr lang="en-US"/>
        </a:p>
      </dgm:t>
    </dgm:pt>
    <dgm:pt modelId="{6013F3C3-ECEA-E544-AB78-1C42CE65F2D3}" type="sibTrans" cxnId="{CE39E0A8-8466-9244-9D90-22DDE68E475F}">
      <dgm:prSet/>
      <dgm:spPr/>
      <dgm:t>
        <a:bodyPr/>
        <a:lstStyle/>
        <a:p>
          <a:endParaRPr lang="en-US"/>
        </a:p>
      </dgm:t>
    </dgm:pt>
    <dgm:pt modelId="{52687391-0482-654A-94E7-C972F0E746C9}">
      <dgm:prSet custT="1"/>
      <dgm:spPr/>
      <dgm:t>
        <a:bodyPr/>
        <a:lstStyle/>
        <a:p>
          <a:r>
            <a:rPr lang="en-US" sz="2400" dirty="0" smtClean="0">
              <a:solidFill>
                <a:schemeClr val="tx1"/>
              </a:solidFill>
            </a:rPr>
            <a:t>Design: Issue in Microsoft case involved limitations on using competing features for those included in Windows</a:t>
          </a:r>
          <a:endParaRPr lang="en-US" sz="2400" dirty="0">
            <a:solidFill>
              <a:schemeClr val="tx1"/>
            </a:solidFill>
          </a:endParaRPr>
        </a:p>
      </dgm:t>
    </dgm:pt>
    <dgm:pt modelId="{99D05950-0B9A-5849-8416-C09E8EAC9327}" type="parTrans" cxnId="{C659F711-04C0-F240-A72E-AC06E603A70F}">
      <dgm:prSet/>
      <dgm:spPr/>
      <dgm:t>
        <a:bodyPr/>
        <a:lstStyle/>
        <a:p>
          <a:endParaRPr lang="en-US"/>
        </a:p>
      </dgm:t>
    </dgm:pt>
    <dgm:pt modelId="{4117D6F1-10DD-8244-BDBB-23603CF859BA}" type="sibTrans" cxnId="{C659F711-04C0-F240-A72E-AC06E603A70F}">
      <dgm:prSet/>
      <dgm:spPr/>
      <dgm:t>
        <a:bodyPr/>
        <a:lstStyle/>
        <a:p>
          <a:endParaRPr lang="en-US"/>
        </a:p>
      </dgm:t>
    </dgm:pt>
    <dgm:pt modelId="{5C28EE56-09D3-384E-801C-7F00FA5B905A}">
      <dgm:prSet custT="1"/>
      <dgm:spPr/>
      <dgm:t>
        <a:bodyPr/>
        <a:lstStyle/>
        <a:p>
          <a:r>
            <a:rPr lang="en-US" sz="2400" dirty="0" smtClean="0">
              <a:solidFill>
                <a:schemeClr val="tx1"/>
              </a:solidFill>
            </a:rPr>
            <a:t>Loyalty: American Express gives rewards to encourage usage and get “top of wallet”</a:t>
          </a:r>
          <a:endParaRPr lang="en-US" sz="2400" dirty="0">
            <a:solidFill>
              <a:schemeClr val="tx1"/>
            </a:solidFill>
          </a:endParaRPr>
        </a:p>
      </dgm:t>
    </dgm:pt>
    <dgm:pt modelId="{13894D7F-ADB9-9D46-9F8B-676C4995FF78}" type="parTrans" cxnId="{42351ABC-BE4B-B749-A625-57FD11CFB755}">
      <dgm:prSet/>
      <dgm:spPr/>
      <dgm:t>
        <a:bodyPr/>
        <a:lstStyle/>
        <a:p>
          <a:endParaRPr lang="en-US"/>
        </a:p>
      </dgm:t>
    </dgm:pt>
    <dgm:pt modelId="{B799DCC2-4C6D-AB4B-A085-FF16C354B3C4}" type="sibTrans" cxnId="{42351ABC-BE4B-B749-A625-57FD11CFB755}">
      <dgm:prSet/>
      <dgm:spPr/>
      <dgm:t>
        <a:bodyPr/>
        <a:lstStyle/>
        <a:p>
          <a:endParaRPr lang="en-US"/>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DAF74F92-BF22-614C-AE75-793096DE7D43}" type="pres">
      <dgm:prSet presAssocID="{ECFA0C81-D9C6-EE40-991C-95FD66C80680}" presName="parentLin" presStyleCnt="0"/>
      <dgm:spPr/>
    </dgm:pt>
    <dgm:pt modelId="{303A041F-3D00-774F-AF5C-D818F5DDA6CE}" type="pres">
      <dgm:prSet presAssocID="{ECFA0C81-D9C6-EE40-991C-95FD66C80680}" presName="parentLeftMargin" presStyleLbl="node1" presStyleIdx="0" presStyleCnt="3"/>
      <dgm:spPr/>
      <dgm:t>
        <a:bodyPr/>
        <a:lstStyle/>
        <a:p>
          <a:endParaRPr lang="en-US"/>
        </a:p>
      </dgm:t>
    </dgm:pt>
    <dgm:pt modelId="{ED2E2160-3590-9F40-B468-68808FDF7BF9}" type="pres">
      <dgm:prSet presAssocID="{ECFA0C81-D9C6-EE40-991C-95FD66C80680}" presName="parentText" presStyleLbl="node1" presStyleIdx="0" presStyleCnt="3" custScaleX="142857">
        <dgm:presLayoutVars>
          <dgm:chMax val="0"/>
          <dgm:bulletEnabled val="1"/>
        </dgm:presLayoutVars>
      </dgm:prSet>
      <dgm:spPr/>
      <dgm:t>
        <a:bodyPr/>
        <a:lstStyle/>
        <a:p>
          <a:endParaRPr lang="en-US"/>
        </a:p>
      </dgm:t>
    </dgm:pt>
    <dgm:pt modelId="{4A3DB284-CAEC-8045-95B2-8E0C1747BAA9}" type="pres">
      <dgm:prSet presAssocID="{ECFA0C81-D9C6-EE40-991C-95FD66C80680}" presName="negativeSpace" presStyleCnt="0"/>
      <dgm:spPr/>
    </dgm:pt>
    <dgm:pt modelId="{C15984B1-3350-7441-A4A4-86316B5F7E79}" type="pres">
      <dgm:prSet presAssocID="{ECFA0C81-D9C6-EE40-991C-95FD66C80680}" presName="childText" presStyleLbl="conFgAcc1" presStyleIdx="0" presStyleCnt="3">
        <dgm:presLayoutVars>
          <dgm:bulletEnabled val="1"/>
        </dgm:presLayoutVars>
      </dgm:prSet>
      <dgm:spPr/>
    </dgm:pt>
    <dgm:pt modelId="{B61F3EE8-3616-6C4F-8E93-6F42AED8893C}" type="pres">
      <dgm:prSet presAssocID="{6013F3C3-ECEA-E544-AB78-1C42CE65F2D3}" presName="spaceBetweenRectangles" presStyleCnt="0"/>
      <dgm:spPr/>
    </dgm:pt>
    <dgm:pt modelId="{FFA6EC65-E594-344B-B3EC-C629329F2FB4}" type="pres">
      <dgm:prSet presAssocID="{52687391-0482-654A-94E7-C972F0E746C9}" presName="parentLin" presStyleCnt="0"/>
      <dgm:spPr/>
    </dgm:pt>
    <dgm:pt modelId="{11C52674-F86F-C948-AD23-BEA9681951FC}" type="pres">
      <dgm:prSet presAssocID="{52687391-0482-654A-94E7-C972F0E746C9}" presName="parentLeftMargin" presStyleLbl="node1" presStyleIdx="0" presStyleCnt="3"/>
      <dgm:spPr/>
      <dgm:t>
        <a:bodyPr/>
        <a:lstStyle/>
        <a:p>
          <a:endParaRPr lang="en-US"/>
        </a:p>
      </dgm:t>
    </dgm:pt>
    <dgm:pt modelId="{89FF218F-5230-E648-9372-C2505E3757A2}" type="pres">
      <dgm:prSet presAssocID="{52687391-0482-654A-94E7-C972F0E746C9}" presName="parentText" presStyleLbl="node1" presStyleIdx="1" presStyleCnt="3" custScaleX="142857">
        <dgm:presLayoutVars>
          <dgm:chMax val="0"/>
          <dgm:bulletEnabled val="1"/>
        </dgm:presLayoutVars>
      </dgm:prSet>
      <dgm:spPr/>
      <dgm:t>
        <a:bodyPr/>
        <a:lstStyle/>
        <a:p>
          <a:endParaRPr lang="en-US"/>
        </a:p>
      </dgm:t>
    </dgm:pt>
    <dgm:pt modelId="{D18263A1-3906-4A4A-8649-4EB7D9932563}" type="pres">
      <dgm:prSet presAssocID="{52687391-0482-654A-94E7-C972F0E746C9}" presName="negativeSpace" presStyleCnt="0"/>
      <dgm:spPr/>
    </dgm:pt>
    <dgm:pt modelId="{1FAE19AD-F1F8-724D-ACC2-FE3D782539AD}" type="pres">
      <dgm:prSet presAssocID="{52687391-0482-654A-94E7-C972F0E746C9}" presName="childText" presStyleLbl="conFgAcc1" presStyleIdx="1" presStyleCnt="3">
        <dgm:presLayoutVars>
          <dgm:bulletEnabled val="1"/>
        </dgm:presLayoutVars>
      </dgm:prSet>
      <dgm:spPr/>
    </dgm:pt>
    <dgm:pt modelId="{A8F41DFC-C46D-774E-A14A-4D93BEA2CF65}" type="pres">
      <dgm:prSet presAssocID="{4117D6F1-10DD-8244-BDBB-23603CF859BA}" presName="spaceBetweenRectangles" presStyleCnt="0"/>
      <dgm:spPr/>
    </dgm:pt>
    <dgm:pt modelId="{E5FB7A84-02DF-D24B-9C3F-DDDD3C58E70B}" type="pres">
      <dgm:prSet presAssocID="{5C28EE56-09D3-384E-801C-7F00FA5B905A}" presName="parentLin" presStyleCnt="0"/>
      <dgm:spPr/>
    </dgm:pt>
    <dgm:pt modelId="{A702FC96-B5F4-944B-A57F-60FE066BB45E}" type="pres">
      <dgm:prSet presAssocID="{5C28EE56-09D3-384E-801C-7F00FA5B905A}" presName="parentLeftMargin" presStyleLbl="node1" presStyleIdx="1" presStyleCnt="3"/>
      <dgm:spPr/>
      <dgm:t>
        <a:bodyPr/>
        <a:lstStyle/>
        <a:p>
          <a:endParaRPr lang="en-US"/>
        </a:p>
      </dgm:t>
    </dgm:pt>
    <dgm:pt modelId="{35B7EB18-80B1-2148-9A7D-AA23BB77A5EA}" type="pres">
      <dgm:prSet presAssocID="{5C28EE56-09D3-384E-801C-7F00FA5B905A}" presName="parentText" presStyleLbl="node1" presStyleIdx="2" presStyleCnt="3" custScaleX="142857">
        <dgm:presLayoutVars>
          <dgm:chMax val="0"/>
          <dgm:bulletEnabled val="1"/>
        </dgm:presLayoutVars>
      </dgm:prSet>
      <dgm:spPr/>
      <dgm:t>
        <a:bodyPr/>
        <a:lstStyle/>
        <a:p>
          <a:endParaRPr lang="en-US"/>
        </a:p>
      </dgm:t>
    </dgm:pt>
    <dgm:pt modelId="{139060AB-BB4B-2F49-8C82-FCF130C666BB}" type="pres">
      <dgm:prSet presAssocID="{5C28EE56-09D3-384E-801C-7F00FA5B905A}" presName="negativeSpace" presStyleCnt="0"/>
      <dgm:spPr/>
    </dgm:pt>
    <dgm:pt modelId="{D01D4208-2298-8C43-8690-099177738DA1}" type="pres">
      <dgm:prSet presAssocID="{5C28EE56-09D3-384E-801C-7F00FA5B905A}" presName="childText" presStyleLbl="conFgAcc1" presStyleIdx="2" presStyleCnt="3">
        <dgm:presLayoutVars>
          <dgm:bulletEnabled val="1"/>
        </dgm:presLayoutVars>
      </dgm:prSet>
      <dgm:spPr/>
    </dgm:pt>
  </dgm:ptLst>
  <dgm:cxnLst>
    <dgm:cxn modelId="{F6CF3ECC-71F7-574C-8639-11D573C4B4F4}" type="presOf" srcId="{BE246436-190B-C043-B624-2367FFD151E1}" destId="{AE5E0F38-F17C-2548-975F-7AA43CF5EFCC}" srcOrd="0" destOrd="0" presId="urn:microsoft.com/office/officeart/2005/8/layout/list1"/>
    <dgm:cxn modelId="{5230E3A6-EDB6-664B-95AA-EA1962E9AC61}" type="presOf" srcId="{52687391-0482-654A-94E7-C972F0E746C9}" destId="{11C52674-F86F-C948-AD23-BEA9681951FC}" srcOrd="0" destOrd="0" presId="urn:microsoft.com/office/officeart/2005/8/layout/list1"/>
    <dgm:cxn modelId="{B77C7E0B-E57E-7845-A2D2-962CF99234DE}" type="presOf" srcId="{ECFA0C81-D9C6-EE40-991C-95FD66C80680}" destId="{ED2E2160-3590-9F40-B468-68808FDF7BF9}" srcOrd="1" destOrd="0" presId="urn:microsoft.com/office/officeart/2005/8/layout/list1"/>
    <dgm:cxn modelId="{42351ABC-BE4B-B749-A625-57FD11CFB755}" srcId="{BE246436-190B-C043-B624-2367FFD151E1}" destId="{5C28EE56-09D3-384E-801C-7F00FA5B905A}" srcOrd="2" destOrd="0" parTransId="{13894D7F-ADB9-9D46-9F8B-676C4995FF78}" sibTransId="{B799DCC2-4C6D-AB4B-A085-FF16C354B3C4}"/>
    <dgm:cxn modelId="{DC0DB935-96A8-A64A-A198-ACE1899E99E8}" type="presOf" srcId="{52687391-0482-654A-94E7-C972F0E746C9}" destId="{89FF218F-5230-E648-9372-C2505E3757A2}" srcOrd="1" destOrd="0" presId="urn:microsoft.com/office/officeart/2005/8/layout/list1"/>
    <dgm:cxn modelId="{A4322468-8101-4E4E-AD74-557B59E0E86F}" type="presOf" srcId="{ECFA0C81-D9C6-EE40-991C-95FD66C80680}" destId="{303A041F-3D00-774F-AF5C-D818F5DDA6CE}" srcOrd="0" destOrd="0" presId="urn:microsoft.com/office/officeart/2005/8/layout/list1"/>
    <dgm:cxn modelId="{CC76350A-75E7-9641-A072-872A4EBB52AD}" type="presOf" srcId="{5C28EE56-09D3-384E-801C-7F00FA5B905A}" destId="{35B7EB18-80B1-2148-9A7D-AA23BB77A5EA}" srcOrd="1" destOrd="0" presId="urn:microsoft.com/office/officeart/2005/8/layout/list1"/>
    <dgm:cxn modelId="{F9A1E7C4-4891-AB4E-9AA0-3A70C7A9209C}" type="presOf" srcId="{5C28EE56-09D3-384E-801C-7F00FA5B905A}" destId="{A702FC96-B5F4-944B-A57F-60FE066BB45E}" srcOrd="0" destOrd="0" presId="urn:microsoft.com/office/officeart/2005/8/layout/list1"/>
    <dgm:cxn modelId="{CE39E0A8-8466-9244-9D90-22DDE68E475F}" srcId="{BE246436-190B-C043-B624-2367FFD151E1}" destId="{ECFA0C81-D9C6-EE40-991C-95FD66C80680}" srcOrd="0" destOrd="0" parTransId="{926C4C5D-70EA-6548-B3E4-3CA4166C1E88}" sibTransId="{6013F3C3-ECEA-E544-AB78-1C42CE65F2D3}"/>
    <dgm:cxn modelId="{C659F711-04C0-F240-A72E-AC06E603A70F}" srcId="{BE246436-190B-C043-B624-2367FFD151E1}" destId="{52687391-0482-654A-94E7-C972F0E746C9}" srcOrd="1" destOrd="0" parTransId="{99D05950-0B9A-5849-8416-C09E8EAC9327}" sibTransId="{4117D6F1-10DD-8244-BDBB-23603CF859BA}"/>
    <dgm:cxn modelId="{ACD0B439-AE96-5945-B95D-EFC6A5C69604}" type="presParOf" srcId="{AE5E0F38-F17C-2548-975F-7AA43CF5EFCC}" destId="{DAF74F92-BF22-614C-AE75-793096DE7D43}" srcOrd="0" destOrd="0" presId="urn:microsoft.com/office/officeart/2005/8/layout/list1"/>
    <dgm:cxn modelId="{061B6CDE-B5A5-C64A-8682-6400095E00A6}" type="presParOf" srcId="{DAF74F92-BF22-614C-AE75-793096DE7D43}" destId="{303A041F-3D00-774F-AF5C-D818F5DDA6CE}" srcOrd="0" destOrd="0" presId="urn:microsoft.com/office/officeart/2005/8/layout/list1"/>
    <dgm:cxn modelId="{0E542E2B-5E47-034D-93B1-A3D8BFBB3CDA}" type="presParOf" srcId="{DAF74F92-BF22-614C-AE75-793096DE7D43}" destId="{ED2E2160-3590-9F40-B468-68808FDF7BF9}" srcOrd="1" destOrd="0" presId="urn:microsoft.com/office/officeart/2005/8/layout/list1"/>
    <dgm:cxn modelId="{B995F529-7142-614D-B7D8-B7FDCBCB57B0}" type="presParOf" srcId="{AE5E0F38-F17C-2548-975F-7AA43CF5EFCC}" destId="{4A3DB284-CAEC-8045-95B2-8E0C1747BAA9}" srcOrd="1" destOrd="0" presId="urn:microsoft.com/office/officeart/2005/8/layout/list1"/>
    <dgm:cxn modelId="{A6FBC438-5C89-4F4B-8826-A2EB0A2DCFF4}" type="presParOf" srcId="{AE5E0F38-F17C-2548-975F-7AA43CF5EFCC}" destId="{C15984B1-3350-7441-A4A4-86316B5F7E79}" srcOrd="2" destOrd="0" presId="urn:microsoft.com/office/officeart/2005/8/layout/list1"/>
    <dgm:cxn modelId="{457612FA-6F53-4E4F-BFBA-0625C95F102E}" type="presParOf" srcId="{AE5E0F38-F17C-2548-975F-7AA43CF5EFCC}" destId="{B61F3EE8-3616-6C4F-8E93-6F42AED8893C}" srcOrd="3" destOrd="0" presId="urn:microsoft.com/office/officeart/2005/8/layout/list1"/>
    <dgm:cxn modelId="{F28F5ED8-AB93-CC4B-A029-EBA5706BE23D}" type="presParOf" srcId="{AE5E0F38-F17C-2548-975F-7AA43CF5EFCC}" destId="{FFA6EC65-E594-344B-B3EC-C629329F2FB4}" srcOrd="4" destOrd="0" presId="urn:microsoft.com/office/officeart/2005/8/layout/list1"/>
    <dgm:cxn modelId="{6BEB17A7-382D-A74D-A492-42D74FE98556}" type="presParOf" srcId="{FFA6EC65-E594-344B-B3EC-C629329F2FB4}" destId="{11C52674-F86F-C948-AD23-BEA9681951FC}" srcOrd="0" destOrd="0" presId="urn:microsoft.com/office/officeart/2005/8/layout/list1"/>
    <dgm:cxn modelId="{1B239D15-D3B1-CE4A-860F-AE9DCF7415F4}" type="presParOf" srcId="{FFA6EC65-E594-344B-B3EC-C629329F2FB4}" destId="{89FF218F-5230-E648-9372-C2505E3757A2}" srcOrd="1" destOrd="0" presId="urn:microsoft.com/office/officeart/2005/8/layout/list1"/>
    <dgm:cxn modelId="{0E720725-CC61-094F-B945-F6DF02AEDC6F}" type="presParOf" srcId="{AE5E0F38-F17C-2548-975F-7AA43CF5EFCC}" destId="{D18263A1-3906-4A4A-8649-4EB7D9932563}" srcOrd="5" destOrd="0" presId="urn:microsoft.com/office/officeart/2005/8/layout/list1"/>
    <dgm:cxn modelId="{60767D51-578B-7641-B238-F9FFEF02831F}" type="presParOf" srcId="{AE5E0F38-F17C-2548-975F-7AA43CF5EFCC}" destId="{1FAE19AD-F1F8-724D-ACC2-FE3D782539AD}" srcOrd="6" destOrd="0" presId="urn:microsoft.com/office/officeart/2005/8/layout/list1"/>
    <dgm:cxn modelId="{ABBFC2C3-101F-B345-83A2-FE6A6E875183}" type="presParOf" srcId="{AE5E0F38-F17C-2548-975F-7AA43CF5EFCC}" destId="{A8F41DFC-C46D-774E-A14A-4D93BEA2CF65}" srcOrd="7" destOrd="0" presId="urn:microsoft.com/office/officeart/2005/8/layout/list1"/>
    <dgm:cxn modelId="{2C49583B-74D4-624C-84D9-E40A6F0D0532}" type="presParOf" srcId="{AE5E0F38-F17C-2548-975F-7AA43CF5EFCC}" destId="{E5FB7A84-02DF-D24B-9C3F-DDDD3C58E70B}" srcOrd="8" destOrd="0" presId="urn:microsoft.com/office/officeart/2005/8/layout/list1"/>
    <dgm:cxn modelId="{01BA0945-ABF2-F14F-A51F-6730487A62B8}" type="presParOf" srcId="{E5FB7A84-02DF-D24B-9C3F-DDDD3C58E70B}" destId="{A702FC96-B5F4-944B-A57F-60FE066BB45E}" srcOrd="0" destOrd="0" presId="urn:microsoft.com/office/officeart/2005/8/layout/list1"/>
    <dgm:cxn modelId="{D0BBA327-2883-A445-81E3-A9F40ECBBAE5}" type="presParOf" srcId="{E5FB7A84-02DF-D24B-9C3F-DDDD3C58E70B}" destId="{35B7EB18-80B1-2148-9A7D-AA23BB77A5EA}" srcOrd="1" destOrd="0" presId="urn:microsoft.com/office/officeart/2005/8/layout/list1"/>
    <dgm:cxn modelId="{612486A6-7FB5-D849-B244-BDA6D9EB3457}" type="presParOf" srcId="{AE5E0F38-F17C-2548-975F-7AA43CF5EFCC}" destId="{139060AB-BB4B-2F49-8C82-FCF130C666BB}" srcOrd="9" destOrd="0" presId="urn:microsoft.com/office/officeart/2005/8/layout/list1"/>
    <dgm:cxn modelId="{3A20D28F-B8CD-CE41-8097-796EEACA3192}" type="presParOf" srcId="{AE5E0F38-F17C-2548-975F-7AA43CF5EFCC}" destId="{D01D4208-2298-8C43-8690-099177738DA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51DF9B3-17A0-5147-AB8B-8C4A5460865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014516A6-EB5D-5B44-A1B2-46F10C6B9695}">
      <dgm:prSet custT="1"/>
      <dgm:spPr/>
      <dgm:t>
        <a:bodyPr/>
        <a:lstStyle/>
        <a:p>
          <a:pPr rtl="0"/>
          <a:r>
            <a:rPr lang="en-US" sz="1800" dirty="0" smtClean="0">
              <a:solidFill>
                <a:schemeClr val="tx1"/>
              </a:solidFill>
            </a:rPr>
            <a:t>Consumers</a:t>
          </a:r>
          <a:r>
            <a:rPr lang="en-US" sz="1800" baseline="0" dirty="0" smtClean="0">
              <a:solidFill>
                <a:schemeClr val="tx1"/>
              </a:solidFill>
            </a:rPr>
            <a:t> are often looking at only one media at a time therefore intense competition for access to those eyeballs at that time. </a:t>
          </a:r>
          <a:endParaRPr lang="en-US" sz="1800" dirty="0">
            <a:solidFill>
              <a:schemeClr val="tx1"/>
            </a:solidFill>
          </a:endParaRPr>
        </a:p>
      </dgm:t>
    </dgm:pt>
    <dgm:pt modelId="{F502F9A6-1A43-A54A-859F-D67B1BAF3EF0}" type="parTrans" cxnId="{2B2B697B-F6DE-0041-BE87-A00B551BF3EB}">
      <dgm:prSet/>
      <dgm:spPr/>
      <dgm:t>
        <a:bodyPr/>
        <a:lstStyle/>
        <a:p>
          <a:endParaRPr lang="en-US" sz="1800">
            <a:solidFill>
              <a:schemeClr val="tx1"/>
            </a:solidFill>
          </a:endParaRPr>
        </a:p>
      </dgm:t>
    </dgm:pt>
    <dgm:pt modelId="{A2E25729-F018-CE4C-9A50-337F9613747C}" type="sibTrans" cxnId="{2B2B697B-F6DE-0041-BE87-A00B551BF3EB}">
      <dgm:prSet/>
      <dgm:spPr/>
      <dgm:t>
        <a:bodyPr/>
        <a:lstStyle/>
        <a:p>
          <a:endParaRPr lang="en-US" sz="1800">
            <a:solidFill>
              <a:schemeClr val="tx1"/>
            </a:solidFill>
          </a:endParaRPr>
        </a:p>
      </dgm:t>
    </dgm:pt>
    <dgm:pt modelId="{521EAEA7-DB09-A547-B4FF-582B9D43D19F}">
      <dgm:prSet custT="1"/>
      <dgm:spPr/>
      <dgm:t>
        <a:bodyPr/>
        <a:lstStyle/>
        <a:p>
          <a:pPr rtl="0"/>
          <a:r>
            <a:rPr lang="en-US" sz="1800" dirty="0" smtClean="0">
              <a:solidFill>
                <a:schemeClr val="tx1"/>
              </a:solidFill>
            </a:rPr>
            <a:t>Payment</a:t>
          </a:r>
          <a:r>
            <a:rPr lang="en-US" sz="1800" baseline="0" dirty="0" smtClean="0">
              <a:solidFill>
                <a:schemeClr val="tx1"/>
              </a:solidFill>
            </a:rPr>
            <a:t> card customers may have high cost of switching payment instruments at point of interaction and therefore intense competition for cardholders.</a:t>
          </a:r>
          <a:endParaRPr lang="en-US" sz="1800" dirty="0">
            <a:solidFill>
              <a:schemeClr val="tx1"/>
            </a:solidFill>
          </a:endParaRPr>
        </a:p>
      </dgm:t>
    </dgm:pt>
    <dgm:pt modelId="{D0E8522B-BD6D-3D47-8212-2CE253219BD4}" type="parTrans" cxnId="{17E3B9CF-9858-4A4C-8B91-9CE4973D2186}">
      <dgm:prSet/>
      <dgm:spPr/>
      <dgm:t>
        <a:bodyPr/>
        <a:lstStyle/>
        <a:p>
          <a:endParaRPr lang="en-US" sz="1800">
            <a:solidFill>
              <a:schemeClr val="tx1"/>
            </a:solidFill>
          </a:endParaRPr>
        </a:p>
      </dgm:t>
    </dgm:pt>
    <dgm:pt modelId="{1C7B200C-C5C2-014C-B389-7B9E1C73E5CB}" type="sibTrans" cxnId="{17E3B9CF-9858-4A4C-8B91-9CE4973D2186}">
      <dgm:prSet/>
      <dgm:spPr/>
      <dgm:t>
        <a:bodyPr/>
        <a:lstStyle/>
        <a:p>
          <a:endParaRPr lang="en-US" sz="1800">
            <a:solidFill>
              <a:schemeClr val="tx1"/>
            </a:solidFill>
          </a:endParaRPr>
        </a:p>
      </dgm:t>
    </dgm:pt>
    <dgm:pt modelId="{CDA6DFFA-0255-FC44-8F77-DDE340D601E9}">
      <dgm:prSet custT="1"/>
      <dgm:spPr/>
      <dgm:t>
        <a:bodyPr/>
        <a:lstStyle/>
        <a:p>
          <a:pPr rtl="0"/>
          <a:r>
            <a:rPr lang="en-US" sz="1800" dirty="0" smtClean="0">
              <a:solidFill>
                <a:schemeClr val="tx1"/>
              </a:solidFill>
            </a:rPr>
            <a:t>People usually only use one operating system for their personal computers but application developers are subsidy side and users (or equipment makers who sell to users) are money side.</a:t>
          </a:r>
          <a:endParaRPr lang="en-US" sz="1800" dirty="0">
            <a:solidFill>
              <a:schemeClr val="tx1"/>
            </a:solidFill>
          </a:endParaRPr>
        </a:p>
      </dgm:t>
    </dgm:pt>
    <dgm:pt modelId="{F242E4BD-7D07-D346-8DE7-F6D764A5A21F}" type="parTrans" cxnId="{9BDBE2C2-EDC4-1243-997E-BB4E4CA4610A}">
      <dgm:prSet/>
      <dgm:spPr/>
      <dgm:t>
        <a:bodyPr/>
        <a:lstStyle/>
        <a:p>
          <a:endParaRPr lang="en-US" sz="1800">
            <a:solidFill>
              <a:schemeClr val="tx1"/>
            </a:solidFill>
          </a:endParaRPr>
        </a:p>
      </dgm:t>
    </dgm:pt>
    <dgm:pt modelId="{5FDA7F87-C5B5-1F42-AB92-186FADE8CBBD}" type="sibTrans" cxnId="{9BDBE2C2-EDC4-1243-997E-BB4E4CA4610A}">
      <dgm:prSet/>
      <dgm:spPr/>
      <dgm:t>
        <a:bodyPr/>
        <a:lstStyle/>
        <a:p>
          <a:endParaRPr lang="en-US" sz="1800">
            <a:solidFill>
              <a:schemeClr val="tx1"/>
            </a:solidFill>
          </a:endParaRPr>
        </a:p>
      </dgm:t>
    </dgm:pt>
    <dgm:pt modelId="{657D69BD-3093-824D-873E-552F2410A733}" type="pres">
      <dgm:prSet presAssocID="{F51DF9B3-17A0-5147-AB8B-8C4A54608651}" presName="linear" presStyleCnt="0">
        <dgm:presLayoutVars>
          <dgm:dir/>
          <dgm:animLvl val="lvl"/>
          <dgm:resizeHandles val="exact"/>
        </dgm:presLayoutVars>
      </dgm:prSet>
      <dgm:spPr/>
      <dgm:t>
        <a:bodyPr/>
        <a:lstStyle/>
        <a:p>
          <a:endParaRPr lang="en-US"/>
        </a:p>
      </dgm:t>
    </dgm:pt>
    <dgm:pt modelId="{3BF78072-1B91-8545-902E-E1820EC22A92}" type="pres">
      <dgm:prSet presAssocID="{014516A6-EB5D-5B44-A1B2-46F10C6B9695}" presName="parentLin" presStyleCnt="0"/>
      <dgm:spPr/>
    </dgm:pt>
    <dgm:pt modelId="{56A4F6B0-3E15-4748-A11E-CF2B6B8D6B2F}" type="pres">
      <dgm:prSet presAssocID="{014516A6-EB5D-5B44-A1B2-46F10C6B9695}" presName="parentLeftMargin" presStyleLbl="node1" presStyleIdx="0" presStyleCnt="3"/>
      <dgm:spPr/>
      <dgm:t>
        <a:bodyPr/>
        <a:lstStyle/>
        <a:p>
          <a:endParaRPr lang="en-US"/>
        </a:p>
      </dgm:t>
    </dgm:pt>
    <dgm:pt modelId="{9FA1BE4C-5C96-C846-A5D6-CFEC9024278B}" type="pres">
      <dgm:prSet presAssocID="{014516A6-EB5D-5B44-A1B2-46F10C6B9695}" presName="parentText" presStyleLbl="node1" presStyleIdx="0" presStyleCnt="3" custScaleX="142857">
        <dgm:presLayoutVars>
          <dgm:chMax val="0"/>
          <dgm:bulletEnabled val="1"/>
        </dgm:presLayoutVars>
      </dgm:prSet>
      <dgm:spPr/>
      <dgm:t>
        <a:bodyPr/>
        <a:lstStyle/>
        <a:p>
          <a:endParaRPr lang="en-US"/>
        </a:p>
      </dgm:t>
    </dgm:pt>
    <dgm:pt modelId="{A336D25C-1C4F-5E44-B6F2-D3D10AD35059}" type="pres">
      <dgm:prSet presAssocID="{014516A6-EB5D-5B44-A1B2-46F10C6B9695}" presName="negativeSpace" presStyleCnt="0"/>
      <dgm:spPr/>
    </dgm:pt>
    <dgm:pt modelId="{7B0DDCAA-3608-254D-A3E9-1EAF4711493F}" type="pres">
      <dgm:prSet presAssocID="{014516A6-EB5D-5B44-A1B2-46F10C6B9695}" presName="childText" presStyleLbl="conFgAcc1" presStyleIdx="0" presStyleCnt="3">
        <dgm:presLayoutVars>
          <dgm:bulletEnabled val="1"/>
        </dgm:presLayoutVars>
      </dgm:prSet>
      <dgm:spPr/>
    </dgm:pt>
    <dgm:pt modelId="{9074D9B9-52E5-AA4E-8F33-A822CE63C990}" type="pres">
      <dgm:prSet presAssocID="{A2E25729-F018-CE4C-9A50-337F9613747C}" presName="spaceBetweenRectangles" presStyleCnt="0"/>
      <dgm:spPr/>
    </dgm:pt>
    <dgm:pt modelId="{B18483DB-3B67-6242-96E8-FF28A6956F34}" type="pres">
      <dgm:prSet presAssocID="{521EAEA7-DB09-A547-B4FF-582B9D43D19F}" presName="parentLin" presStyleCnt="0"/>
      <dgm:spPr/>
    </dgm:pt>
    <dgm:pt modelId="{81DB8146-4590-FA4D-9733-0A0678DA54FA}" type="pres">
      <dgm:prSet presAssocID="{521EAEA7-DB09-A547-B4FF-582B9D43D19F}" presName="parentLeftMargin" presStyleLbl="node1" presStyleIdx="0" presStyleCnt="3"/>
      <dgm:spPr/>
      <dgm:t>
        <a:bodyPr/>
        <a:lstStyle/>
        <a:p>
          <a:endParaRPr lang="en-US"/>
        </a:p>
      </dgm:t>
    </dgm:pt>
    <dgm:pt modelId="{B762BCCF-6E88-E94E-BE0A-C32E5BDD6E9D}" type="pres">
      <dgm:prSet presAssocID="{521EAEA7-DB09-A547-B4FF-582B9D43D19F}" presName="parentText" presStyleLbl="node1" presStyleIdx="1" presStyleCnt="3" custScaleX="142857" custLinFactX="27274" custLinFactNeighborX="100000" custLinFactNeighborY="882">
        <dgm:presLayoutVars>
          <dgm:chMax val="0"/>
          <dgm:bulletEnabled val="1"/>
        </dgm:presLayoutVars>
      </dgm:prSet>
      <dgm:spPr/>
      <dgm:t>
        <a:bodyPr/>
        <a:lstStyle/>
        <a:p>
          <a:endParaRPr lang="en-US"/>
        </a:p>
      </dgm:t>
    </dgm:pt>
    <dgm:pt modelId="{52DA5398-DFAF-044F-B6F3-FE534D48AFE1}" type="pres">
      <dgm:prSet presAssocID="{521EAEA7-DB09-A547-B4FF-582B9D43D19F}" presName="negativeSpace" presStyleCnt="0"/>
      <dgm:spPr/>
    </dgm:pt>
    <dgm:pt modelId="{22634766-302F-414A-A60B-1E946BDF4129}" type="pres">
      <dgm:prSet presAssocID="{521EAEA7-DB09-A547-B4FF-582B9D43D19F}" presName="childText" presStyleLbl="conFgAcc1" presStyleIdx="1" presStyleCnt="3">
        <dgm:presLayoutVars>
          <dgm:bulletEnabled val="1"/>
        </dgm:presLayoutVars>
      </dgm:prSet>
      <dgm:spPr/>
    </dgm:pt>
    <dgm:pt modelId="{B6E94F7A-DCFA-BB4F-9A0F-1363CCF74469}" type="pres">
      <dgm:prSet presAssocID="{1C7B200C-C5C2-014C-B389-7B9E1C73E5CB}" presName="spaceBetweenRectangles" presStyleCnt="0"/>
      <dgm:spPr/>
    </dgm:pt>
    <dgm:pt modelId="{793AA482-3561-9146-A8C4-07D79A6090D5}" type="pres">
      <dgm:prSet presAssocID="{CDA6DFFA-0255-FC44-8F77-DDE340D601E9}" presName="parentLin" presStyleCnt="0"/>
      <dgm:spPr/>
    </dgm:pt>
    <dgm:pt modelId="{5EEC75C7-8EC0-FA4A-993F-A9B57E2FF32B}" type="pres">
      <dgm:prSet presAssocID="{CDA6DFFA-0255-FC44-8F77-DDE340D601E9}" presName="parentLeftMargin" presStyleLbl="node1" presStyleIdx="1" presStyleCnt="3"/>
      <dgm:spPr/>
      <dgm:t>
        <a:bodyPr/>
        <a:lstStyle/>
        <a:p>
          <a:endParaRPr lang="en-US"/>
        </a:p>
      </dgm:t>
    </dgm:pt>
    <dgm:pt modelId="{05767308-50C2-1D44-9842-EEE8E571C7F5}" type="pres">
      <dgm:prSet presAssocID="{CDA6DFFA-0255-FC44-8F77-DDE340D601E9}" presName="parentText" presStyleLbl="node1" presStyleIdx="2" presStyleCnt="3" custScaleX="142857">
        <dgm:presLayoutVars>
          <dgm:chMax val="0"/>
          <dgm:bulletEnabled val="1"/>
        </dgm:presLayoutVars>
      </dgm:prSet>
      <dgm:spPr/>
      <dgm:t>
        <a:bodyPr/>
        <a:lstStyle/>
        <a:p>
          <a:endParaRPr lang="en-US"/>
        </a:p>
      </dgm:t>
    </dgm:pt>
    <dgm:pt modelId="{81E2173B-D271-7E4C-872C-9104BD1C6555}" type="pres">
      <dgm:prSet presAssocID="{CDA6DFFA-0255-FC44-8F77-DDE340D601E9}" presName="negativeSpace" presStyleCnt="0"/>
      <dgm:spPr/>
    </dgm:pt>
    <dgm:pt modelId="{2049BEC2-2E4B-7A49-BEAE-8FCE0CAF9378}" type="pres">
      <dgm:prSet presAssocID="{CDA6DFFA-0255-FC44-8F77-DDE340D601E9}" presName="childText" presStyleLbl="conFgAcc1" presStyleIdx="2" presStyleCnt="3">
        <dgm:presLayoutVars>
          <dgm:bulletEnabled val="1"/>
        </dgm:presLayoutVars>
      </dgm:prSet>
      <dgm:spPr/>
    </dgm:pt>
  </dgm:ptLst>
  <dgm:cxnLst>
    <dgm:cxn modelId="{F92464F2-6CEB-7140-BD94-F9E97F4C3DDF}" type="presOf" srcId="{F51DF9B3-17A0-5147-AB8B-8C4A54608651}" destId="{657D69BD-3093-824D-873E-552F2410A733}" srcOrd="0" destOrd="0" presId="urn:microsoft.com/office/officeart/2005/8/layout/list1"/>
    <dgm:cxn modelId="{1DEA673E-9108-1C4C-8835-3E3810C5AC4B}" type="presOf" srcId="{CDA6DFFA-0255-FC44-8F77-DDE340D601E9}" destId="{05767308-50C2-1D44-9842-EEE8E571C7F5}" srcOrd="1" destOrd="0" presId="urn:microsoft.com/office/officeart/2005/8/layout/list1"/>
    <dgm:cxn modelId="{17E3B9CF-9858-4A4C-8B91-9CE4973D2186}" srcId="{F51DF9B3-17A0-5147-AB8B-8C4A54608651}" destId="{521EAEA7-DB09-A547-B4FF-582B9D43D19F}" srcOrd="1" destOrd="0" parTransId="{D0E8522B-BD6D-3D47-8212-2CE253219BD4}" sibTransId="{1C7B200C-C5C2-014C-B389-7B9E1C73E5CB}"/>
    <dgm:cxn modelId="{317FAD40-E9C6-F34E-A320-08466A98BF01}" type="presOf" srcId="{014516A6-EB5D-5B44-A1B2-46F10C6B9695}" destId="{9FA1BE4C-5C96-C846-A5D6-CFEC9024278B}" srcOrd="1" destOrd="0" presId="urn:microsoft.com/office/officeart/2005/8/layout/list1"/>
    <dgm:cxn modelId="{CB59E33F-E88E-4244-B1EC-09CDF5E8E363}" type="presOf" srcId="{CDA6DFFA-0255-FC44-8F77-DDE340D601E9}" destId="{5EEC75C7-8EC0-FA4A-993F-A9B57E2FF32B}" srcOrd="0" destOrd="0" presId="urn:microsoft.com/office/officeart/2005/8/layout/list1"/>
    <dgm:cxn modelId="{4BBDBA16-2761-1340-85F3-92758A07823A}" type="presOf" srcId="{521EAEA7-DB09-A547-B4FF-582B9D43D19F}" destId="{B762BCCF-6E88-E94E-BE0A-C32E5BDD6E9D}" srcOrd="1" destOrd="0" presId="urn:microsoft.com/office/officeart/2005/8/layout/list1"/>
    <dgm:cxn modelId="{9BDBE2C2-EDC4-1243-997E-BB4E4CA4610A}" srcId="{F51DF9B3-17A0-5147-AB8B-8C4A54608651}" destId="{CDA6DFFA-0255-FC44-8F77-DDE340D601E9}" srcOrd="2" destOrd="0" parTransId="{F242E4BD-7D07-D346-8DE7-F6D764A5A21F}" sibTransId="{5FDA7F87-C5B5-1F42-AB92-186FADE8CBBD}"/>
    <dgm:cxn modelId="{6908F421-5110-BC4B-B4A1-23C1FD795EE7}" type="presOf" srcId="{014516A6-EB5D-5B44-A1B2-46F10C6B9695}" destId="{56A4F6B0-3E15-4748-A11E-CF2B6B8D6B2F}" srcOrd="0" destOrd="0" presId="urn:microsoft.com/office/officeart/2005/8/layout/list1"/>
    <dgm:cxn modelId="{E23922B7-BAE9-D140-97AD-3A66886CD63F}" type="presOf" srcId="{521EAEA7-DB09-A547-B4FF-582B9D43D19F}" destId="{81DB8146-4590-FA4D-9733-0A0678DA54FA}" srcOrd="0" destOrd="0" presId="urn:microsoft.com/office/officeart/2005/8/layout/list1"/>
    <dgm:cxn modelId="{2B2B697B-F6DE-0041-BE87-A00B551BF3EB}" srcId="{F51DF9B3-17A0-5147-AB8B-8C4A54608651}" destId="{014516A6-EB5D-5B44-A1B2-46F10C6B9695}" srcOrd="0" destOrd="0" parTransId="{F502F9A6-1A43-A54A-859F-D67B1BAF3EF0}" sibTransId="{A2E25729-F018-CE4C-9A50-337F9613747C}"/>
    <dgm:cxn modelId="{CEB1B8C2-B6BE-EC4C-ADB6-AD7925F281FF}" type="presParOf" srcId="{657D69BD-3093-824D-873E-552F2410A733}" destId="{3BF78072-1B91-8545-902E-E1820EC22A92}" srcOrd="0" destOrd="0" presId="urn:microsoft.com/office/officeart/2005/8/layout/list1"/>
    <dgm:cxn modelId="{A2EC1A06-1687-A347-ADCC-3D8DA7522D69}" type="presParOf" srcId="{3BF78072-1B91-8545-902E-E1820EC22A92}" destId="{56A4F6B0-3E15-4748-A11E-CF2B6B8D6B2F}" srcOrd="0" destOrd="0" presId="urn:microsoft.com/office/officeart/2005/8/layout/list1"/>
    <dgm:cxn modelId="{DBAA517B-D15B-A84B-A93C-775A3A2FE552}" type="presParOf" srcId="{3BF78072-1B91-8545-902E-E1820EC22A92}" destId="{9FA1BE4C-5C96-C846-A5D6-CFEC9024278B}" srcOrd="1" destOrd="0" presId="urn:microsoft.com/office/officeart/2005/8/layout/list1"/>
    <dgm:cxn modelId="{2AD73535-7E86-404E-839A-CB42970642AA}" type="presParOf" srcId="{657D69BD-3093-824D-873E-552F2410A733}" destId="{A336D25C-1C4F-5E44-B6F2-D3D10AD35059}" srcOrd="1" destOrd="0" presId="urn:microsoft.com/office/officeart/2005/8/layout/list1"/>
    <dgm:cxn modelId="{CC5924A0-88E7-E34B-ACF0-00B269259465}" type="presParOf" srcId="{657D69BD-3093-824D-873E-552F2410A733}" destId="{7B0DDCAA-3608-254D-A3E9-1EAF4711493F}" srcOrd="2" destOrd="0" presId="urn:microsoft.com/office/officeart/2005/8/layout/list1"/>
    <dgm:cxn modelId="{460245FD-6CCB-844D-9574-09C95BB53A33}" type="presParOf" srcId="{657D69BD-3093-824D-873E-552F2410A733}" destId="{9074D9B9-52E5-AA4E-8F33-A822CE63C990}" srcOrd="3" destOrd="0" presId="urn:microsoft.com/office/officeart/2005/8/layout/list1"/>
    <dgm:cxn modelId="{179FC0CE-53B8-1A46-B8D0-E2D681F85754}" type="presParOf" srcId="{657D69BD-3093-824D-873E-552F2410A733}" destId="{B18483DB-3B67-6242-96E8-FF28A6956F34}" srcOrd="4" destOrd="0" presId="urn:microsoft.com/office/officeart/2005/8/layout/list1"/>
    <dgm:cxn modelId="{A1F3C69F-C056-0F40-A62A-904DF7096252}" type="presParOf" srcId="{B18483DB-3B67-6242-96E8-FF28A6956F34}" destId="{81DB8146-4590-FA4D-9733-0A0678DA54FA}" srcOrd="0" destOrd="0" presId="urn:microsoft.com/office/officeart/2005/8/layout/list1"/>
    <dgm:cxn modelId="{49688118-9E82-E040-A052-D6CB19ABAB16}" type="presParOf" srcId="{B18483DB-3B67-6242-96E8-FF28A6956F34}" destId="{B762BCCF-6E88-E94E-BE0A-C32E5BDD6E9D}" srcOrd="1" destOrd="0" presId="urn:microsoft.com/office/officeart/2005/8/layout/list1"/>
    <dgm:cxn modelId="{44623834-0063-BA45-8CFB-4DE79C78155A}" type="presParOf" srcId="{657D69BD-3093-824D-873E-552F2410A733}" destId="{52DA5398-DFAF-044F-B6F3-FE534D48AFE1}" srcOrd="5" destOrd="0" presId="urn:microsoft.com/office/officeart/2005/8/layout/list1"/>
    <dgm:cxn modelId="{F8972429-9BF3-A248-A8B9-B790D9614F03}" type="presParOf" srcId="{657D69BD-3093-824D-873E-552F2410A733}" destId="{22634766-302F-414A-A60B-1E946BDF4129}" srcOrd="6" destOrd="0" presId="urn:microsoft.com/office/officeart/2005/8/layout/list1"/>
    <dgm:cxn modelId="{C47CAD4F-ACAF-224B-BD71-363262272E8D}" type="presParOf" srcId="{657D69BD-3093-824D-873E-552F2410A733}" destId="{B6E94F7A-DCFA-BB4F-9A0F-1363CCF74469}" srcOrd="7" destOrd="0" presId="urn:microsoft.com/office/officeart/2005/8/layout/list1"/>
    <dgm:cxn modelId="{9C795032-C4FA-2744-956E-389379A02512}" type="presParOf" srcId="{657D69BD-3093-824D-873E-552F2410A733}" destId="{793AA482-3561-9146-A8C4-07D79A6090D5}" srcOrd="8" destOrd="0" presId="urn:microsoft.com/office/officeart/2005/8/layout/list1"/>
    <dgm:cxn modelId="{2C926A27-9660-4046-BAAC-EE25D0B377C3}" type="presParOf" srcId="{793AA482-3561-9146-A8C4-07D79A6090D5}" destId="{5EEC75C7-8EC0-FA4A-993F-A9B57E2FF32B}" srcOrd="0" destOrd="0" presId="urn:microsoft.com/office/officeart/2005/8/layout/list1"/>
    <dgm:cxn modelId="{AE576CA5-B93F-AA4F-B812-9C87B16C214C}" type="presParOf" srcId="{793AA482-3561-9146-A8C4-07D79A6090D5}" destId="{05767308-50C2-1D44-9842-EEE8E571C7F5}" srcOrd="1" destOrd="0" presId="urn:microsoft.com/office/officeart/2005/8/layout/list1"/>
    <dgm:cxn modelId="{A43BA1A7-07CE-1443-BFA5-2D8AF7B2AC0F}" type="presParOf" srcId="{657D69BD-3093-824D-873E-552F2410A733}" destId="{81E2173B-D271-7E4C-872C-9104BD1C6555}" srcOrd="9" destOrd="0" presId="urn:microsoft.com/office/officeart/2005/8/layout/list1"/>
    <dgm:cxn modelId="{D605F0BE-7711-9443-B702-B169688925CE}" type="presParOf" srcId="{657D69BD-3093-824D-873E-552F2410A733}" destId="{2049BEC2-2E4B-7A49-BEAE-8FCE0CAF937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51DF9B3-17A0-5147-AB8B-8C4A5460865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014516A6-EB5D-5B44-A1B2-46F10C6B9695}">
      <dgm:prSet custT="1"/>
      <dgm:spPr/>
      <dgm:t>
        <a:bodyPr/>
        <a:lstStyle/>
        <a:p>
          <a:pPr rtl="0"/>
          <a:r>
            <a:rPr lang="en-US" sz="1800" dirty="0" smtClean="0">
              <a:solidFill>
                <a:schemeClr val="tx1"/>
              </a:solidFill>
            </a:rPr>
            <a:t>Platforms must choose a pricing structure (fraction of incremental profits earned from each side) in addition to pricing levels</a:t>
          </a:r>
          <a:endParaRPr lang="en-US" sz="1800" dirty="0">
            <a:solidFill>
              <a:schemeClr val="tx1"/>
            </a:solidFill>
          </a:endParaRPr>
        </a:p>
      </dgm:t>
    </dgm:pt>
    <dgm:pt modelId="{F502F9A6-1A43-A54A-859F-D67B1BAF3EF0}" type="parTrans" cxnId="{2B2B697B-F6DE-0041-BE87-A00B551BF3EB}">
      <dgm:prSet/>
      <dgm:spPr/>
      <dgm:t>
        <a:bodyPr/>
        <a:lstStyle/>
        <a:p>
          <a:endParaRPr lang="en-US" sz="1800">
            <a:solidFill>
              <a:schemeClr val="tx1"/>
            </a:solidFill>
          </a:endParaRPr>
        </a:p>
      </dgm:t>
    </dgm:pt>
    <dgm:pt modelId="{A2E25729-F018-CE4C-9A50-337F9613747C}" type="sibTrans" cxnId="{2B2B697B-F6DE-0041-BE87-A00B551BF3EB}">
      <dgm:prSet/>
      <dgm:spPr/>
      <dgm:t>
        <a:bodyPr/>
        <a:lstStyle/>
        <a:p>
          <a:endParaRPr lang="en-US" sz="1800">
            <a:solidFill>
              <a:schemeClr val="tx1"/>
            </a:solidFill>
          </a:endParaRPr>
        </a:p>
      </dgm:t>
    </dgm:pt>
    <dgm:pt modelId="{521EAEA7-DB09-A547-B4FF-582B9D43D19F}">
      <dgm:prSet custT="1"/>
      <dgm:spPr/>
      <dgm:t>
        <a:bodyPr/>
        <a:lstStyle/>
        <a:p>
          <a:pPr rtl="0"/>
          <a:r>
            <a:rPr lang="en-US" sz="1800" dirty="0" smtClean="0">
              <a:solidFill>
                <a:schemeClr val="tx1"/>
              </a:solidFill>
            </a:rPr>
            <a:t>Pricing</a:t>
          </a:r>
          <a:r>
            <a:rPr lang="en-US" sz="1800" baseline="0" dirty="0" smtClean="0">
              <a:solidFill>
                <a:schemeClr val="tx1"/>
              </a:solidFill>
            </a:rPr>
            <a:t> levels directly determine overall profitability of platform.</a:t>
          </a:r>
          <a:endParaRPr lang="en-US" sz="1800" dirty="0">
            <a:solidFill>
              <a:schemeClr val="tx1"/>
            </a:solidFill>
          </a:endParaRPr>
        </a:p>
      </dgm:t>
    </dgm:pt>
    <dgm:pt modelId="{D0E8522B-BD6D-3D47-8212-2CE253219BD4}" type="parTrans" cxnId="{17E3B9CF-9858-4A4C-8B91-9CE4973D2186}">
      <dgm:prSet/>
      <dgm:spPr/>
      <dgm:t>
        <a:bodyPr/>
        <a:lstStyle/>
        <a:p>
          <a:endParaRPr lang="en-US" sz="1800">
            <a:solidFill>
              <a:schemeClr val="tx1"/>
            </a:solidFill>
          </a:endParaRPr>
        </a:p>
      </dgm:t>
    </dgm:pt>
    <dgm:pt modelId="{1C7B200C-C5C2-014C-B389-7B9E1C73E5CB}" type="sibTrans" cxnId="{17E3B9CF-9858-4A4C-8B91-9CE4973D2186}">
      <dgm:prSet/>
      <dgm:spPr/>
      <dgm:t>
        <a:bodyPr/>
        <a:lstStyle/>
        <a:p>
          <a:endParaRPr lang="en-US" sz="1800">
            <a:solidFill>
              <a:schemeClr val="tx1"/>
            </a:solidFill>
          </a:endParaRPr>
        </a:p>
      </dgm:t>
    </dgm:pt>
    <dgm:pt modelId="{CDA6DFFA-0255-FC44-8F77-DDE340D601E9}">
      <dgm:prSet custT="1"/>
      <dgm:spPr/>
      <dgm:t>
        <a:bodyPr/>
        <a:lstStyle/>
        <a:p>
          <a:pPr rtl="0"/>
          <a:r>
            <a:rPr lang="en-US" sz="1800" dirty="0" smtClean="0">
              <a:solidFill>
                <a:schemeClr val="tx1"/>
              </a:solidFill>
            </a:rPr>
            <a:t>Pricing structure reflects platform decision on solving demand coordination problem arising from usage and membership externalities. Pricing structure indirectly determines overall profitability of platform</a:t>
          </a:r>
          <a:endParaRPr lang="en-US" sz="1800" dirty="0">
            <a:solidFill>
              <a:schemeClr val="tx1"/>
            </a:solidFill>
          </a:endParaRPr>
        </a:p>
      </dgm:t>
    </dgm:pt>
    <dgm:pt modelId="{F242E4BD-7D07-D346-8DE7-F6D764A5A21F}" type="parTrans" cxnId="{9BDBE2C2-EDC4-1243-997E-BB4E4CA4610A}">
      <dgm:prSet/>
      <dgm:spPr/>
      <dgm:t>
        <a:bodyPr/>
        <a:lstStyle/>
        <a:p>
          <a:endParaRPr lang="en-US" sz="1800">
            <a:solidFill>
              <a:schemeClr val="tx1"/>
            </a:solidFill>
          </a:endParaRPr>
        </a:p>
      </dgm:t>
    </dgm:pt>
    <dgm:pt modelId="{5FDA7F87-C5B5-1F42-AB92-186FADE8CBBD}" type="sibTrans" cxnId="{9BDBE2C2-EDC4-1243-997E-BB4E4CA4610A}">
      <dgm:prSet/>
      <dgm:spPr/>
      <dgm:t>
        <a:bodyPr/>
        <a:lstStyle/>
        <a:p>
          <a:endParaRPr lang="en-US" sz="1800">
            <a:solidFill>
              <a:schemeClr val="tx1"/>
            </a:solidFill>
          </a:endParaRPr>
        </a:p>
      </dgm:t>
    </dgm:pt>
    <dgm:pt modelId="{657D69BD-3093-824D-873E-552F2410A733}" type="pres">
      <dgm:prSet presAssocID="{F51DF9B3-17A0-5147-AB8B-8C4A54608651}" presName="linear" presStyleCnt="0">
        <dgm:presLayoutVars>
          <dgm:dir/>
          <dgm:animLvl val="lvl"/>
          <dgm:resizeHandles val="exact"/>
        </dgm:presLayoutVars>
      </dgm:prSet>
      <dgm:spPr/>
      <dgm:t>
        <a:bodyPr/>
        <a:lstStyle/>
        <a:p>
          <a:endParaRPr lang="en-US"/>
        </a:p>
      </dgm:t>
    </dgm:pt>
    <dgm:pt modelId="{3BF78072-1B91-8545-902E-E1820EC22A92}" type="pres">
      <dgm:prSet presAssocID="{014516A6-EB5D-5B44-A1B2-46F10C6B9695}" presName="parentLin" presStyleCnt="0"/>
      <dgm:spPr/>
    </dgm:pt>
    <dgm:pt modelId="{56A4F6B0-3E15-4748-A11E-CF2B6B8D6B2F}" type="pres">
      <dgm:prSet presAssocID="{014516A6-EB5D-5B44-A1B2-46F10C6B9695}" presName="parentLeftMargin" presStyleLbl="node1" presStyleIdx="0" presStyleCnt="3"/>
      <dgm:spPr/>
      <dgm:t>
        <a:bodyPr/>
        <a:lstStyle/>
        <a:p>
          <a:endParaRPr lang="en-US"/>
        </a:p>
      </dgm:t>
    </dgm:pt>
    <dgm:pt modelId="{9FA1BE4C-5C96-C846-A5D6-CFEC9024278B}" type="pres">
      <dgm:prSet presAssocID="{014516A6-EB5D-5B44-A1B2-46F10C6B9695}" presName="parentText" presStyleLbl="node1" presStyleIdx="0" presStyleCnt="3" custScaleX="142857">
        <dgm:presLayoutVars>
          <dgm:chMax val="0"/>
          <dgm:bulletEnabled val="1"/>
        </dgm:presLayoutVars>
      </dgm:prSet>
      <dgm:spPr/>
      <dgm:t>
        <a:bodyPr/>
        <a:lstStyle/>
        <a:p>
          <a:endParaRPr lang="en-US"/>
        </a:p>
      </dgm:t>
    </dgm:pt>
    <dgm:pt modelId="{A336D25C-1C4F-5E44-B6F2-D3D10AD35059}" type="pres">
      <dgm:prSet presAssocID="{014516A6-EB5D-5B44-A1B2-46F10C6B9695}" presName="negativeSpace" presStyleCnt="0"/>
      <dgm:spPr/>
    </dgm:pt>
    <dgm:pt modelId="{7B0DDCAA-3608-254D-A3E9-1EAF4711493F}" type="pres">
      <dgm:prSet presAssocID="{014516A6-EB5D-5B44-A1B2-46F10C6B9695}" presName="childText" presStyleLbl="conFgAcc1" presStyleIdx="0" presStyleCnt="3">
        <dgm:presLayoutVars>
          <dgm:bulletEnabled val="1"/>
        </dgm:presLayoutVars>
      </dgm:prSet>
      <dgm:spPr/>
    </dgm:pt>
    <dgm:pt modelId="{9074D9B9-52E5-AA4E-8F33-A822CE63C990}" type="pres">
      <dgm:prSet presAssocID="{A2E25729-F018-CE4C-9A50-337F9613747C}" presName="spaceBetweenRectangles" presStyleCnt="0"/>
      <dgm:spPr/>
    </dgm:pt>
    <dgm:pt modelId="{B18483DB-3B67-6242-96E8-FF28A6956F34}" type="pres">
      <dgm:prSet presAssocID="{521EAEA7-DB09-A547-B4FF-582B9D43D19F}" presName="parentLin" presStyleCnt="0"/>
      <dgm:spPr/>
    </dgm:pt>
    <dgm:pt modelId="{81DB8146-4590-FA4D-9733-0A0678DA54FA}" type="pres">
      <dgm:prSet presAssocID="{521EAEA7-DB09-A547-B4FF-582B9D43D19F}" presName="parentLeftMargin" presStyleLbl="node1" presStyleIdx="0" presStyleCnt="3"/>
      <dgm:spPr/>
      <dgm:t>
        <a:bodyPr/>
        <a:lstStyle/>
        <a:p>
          <a:endParaRPr lang="en-US"/>
        </a:p>
      </dgm:t>
    </dgm:pt>
    <dgm:pt modelId="{B762BCCF-6E88-E94E-BE0A-C32E5BDD6E9D}" type="pres">
      <dgm:prSet presAssocID="{521EAEA7-DB09-A547-B4FF-582B9D43D19F}" presName="parentText" presStyleLbl="node1" presStyleIdx="1" presStyleCnt="3" custScaleX="142857" custLinFactX="27274" custLinFactNeighborX="100000" custLinFactNeighborY="882">
        <dgm:presLayoutVars>
          <dgm:chMax val="0"/>
          <dgm:bulletEnabled val="1"/>
        </dgm:presLayoutVars>
      </dgm:prSet>
      <dgm:spPr/>
      <dgm:t>
        <a:bodyPr/>
        <a:lstStyle/>
        <a:p>
          <a:endParaRPr lang="en-US"/>
        </a:p>
      </dgm:t>
    </dgm:pt>
    <dgm:pt modelId="{52DA5398-DFAF-044F-B6F3-FE534D48AFE1}" type="pres">
      <dgm:prSet presAssocID="{521EAEA7-DB09-A547-B4FF-582B9D43D19F}" presName="negativeSpace" presStyleCnt="0"/>
      <dgm:spPr/>
    </dgm:pt>
    <dgm:pt modelId="{22634766-302F-414A-A60B-1E946BDF4129}" type="pres">
      <dgm:prSet presAssocID="{521EAEA7-DB09-A547-B4FF-582B9D43D19F}" presName="childText" presStyleLbl="conFgAcc1" presStyleIdx="1" presStyleCnt="3">
        <dgm:presLayoutVars>
          <dgm:bulletEnabled val="1"/>
        </dgm:presLayoutVars>
      </dgm:prSet>
      <dgm:spPr/>
    </dgm:pt>
    <dgm:pt modelId="{B6E94F7A-DCFA-BB4F-9A0F-1363CCF74469}" type="pres">
      <dgm:prSet presAssocID="{1C7B200C-C5C2-014C-B389-7B9E1C73E5CB}" presName="spaceBetweenRectangles" presStyleCnt="0"/>
      <dgm:spPr/>
    </dgm:pt>
    <dgm:pt modelId="{793AA482-3561-9146-A8C4-07D79A6090D5}" type="pres">
      <dgm:prSet presAssocID="{CDA6DFFA-0255-FC44-8F77-DDE340D601E9}" presName="parentLin" presStyleCnt="0"/>
      <dgm:spPr/>
    </dgm:pt>
    <dgm:pt modelId="{5EEC75C7-8EC0-FA4A-993F-A9B57E2FF32B}" type="pres">
      <dgm:prSet presAssocID="{CDA6DFFA-0255-FC44-8F77-DDE340D601E9}" presName="parentLeftMargin" presStyleLbl="node1" presStyleIdx="1" presStyleCnt="3"/>
      <dgm:spPr/>
      <dgm:t>
        <a:bodyPr/>
        <a:lstStyle/>
        <a:p>
          <a:endParaRPr lang="en-US"/>
        </a:p>
      </dgm:t>
    </dgm:pt>
    <dgm:pt modelId="{05767308-50C2-1D44-9842-EEE8E571C7F5}" type="pres">
      <dgm:prSet presAssocID="{CDA6DFFA-0255-FC44-8F77-DDE340D601E9}" presName="parentText" presStyleLbl="node1" presStyleIdx="2" presStyleCnt="3" custScaleX="142857">
        <dgm:presLayoutVars>
          <dgm:chMax val="0"/>
          <dgm:bulletEnabled val="1"/>
        </dgm:presLayoutVars>
      </dgm:prSet>
      <dgm:spPr/>
      <dgm:t>
        <a:bodyPr/>
        <a:lstStyle/>
        <a:p>
          <a:endParaRPr lang="en-US"/>
        </a:p>
      </dgm:t>
    </dgm:pt>
    <dgm:pt modelId="{81E2173B-D271-7E4C-872C-9104BD1C6555}" type="pres">
      <dgm:prSet presAssocID="{CDA6DFFA-0255-FC44-8F77-DDE340D601E9}" presName="negativeSpace" presStyleCnt="0"/>
      <dgm:spPr/>
    </dgm:pt>
    <dgm:pt modelId="{2049BEC2-2E4B-7A49-BEAE-8FCE0CAF9378}" type="pres">
      <dgm:prSet presAssocID="{CDA6DFFA-0255-FC44-8F77-DDE340D601E9}" presName="childText" presStyleLbl="conFgAcc1" presStyleIdx="2" presStyleCnt="3">
        <dgm:presLayoutVars>
          <dgm:bulletEnabled val="1"/>
        </dgm:presLayoutVars>
      </dgm:prSet>
      <dgm:spPr/>
    </dgm:pt>
  </dgm:ptLst>
  <dgm:cxnLst>
    <dgm:cxn modelId="{17E3B9CF-9858-4A4C-8B91-9CE4973D2186}" srcId="{F51DF9B3-17A0-5147-AB8B-8C4A54608651}" destId="{521EAEA7-DB09-A547-B4FF-582B9D43D19F}" srcOrd="1" destOrd="0" parTransId="{D0E8522B-BD6D-3D47-8212-2CE253219BD4}" sibTransId="{1C7B200C-C5C2-014C-B389-7B9E1C73E5CB}"/>
    <dgm:cxn modelId="{AE610EDD-1C24-724E-B7C2-211B328CAA1C}" type="presOf" srcId="{014516A6-EB5D-5B44-A1B2-46F10C6B9695}" destId="{56A4F6B0-3E15-4748-A11E-CF2B6B8D6B2F}" srcOrd="0" destOrd="0" presId="urn:microsoft.com/office/officeart/2005/8/layout/list1"/>
    <dgm:cxn modelId="{DA172D01-E89C-A54D-9F6B-ECFF3CC735AB}" type="presOf" srcId="{CDA6DFFA-0255-FC44-8F77-DDE340D601E9}" destId="{05767308-50C2-1D44-9842-EEE8E571C7F5}" srcOrd="1" destOrd="0" presId="urn:microsoft.com/office/officeart/2005/8/layout/list1"/>
    <dgm:cxn modelId="{9BDBE2C2-EDC4-1243-997E-BB4E4CA4610A}" srcId="{F51DF9B3-17A0-5147-AB8B-8C4A54608651}" destId="{CDA6DFFA-0255-FC44-8F77-DDE340D601E9}" srcOrd="2" destOrd="0" parTransId="{F242E4BD-7D07-D346-8DE7-F6D764A5A21F}" sibTransId="{5FDA7F87-C5B5-1F42-AB92-186FADE8CBBD}"/>
    <dgm:cxn modelId="{FCAB6EF2-0A86-6748-A179-A424810ED798}" type="presOf" srcId="{F51DF9B3-17A0-5147-AB8B-8C4A54608651}" destId="{657D69BD-3093-824D-873E-552F2410A733}" srcOrd="0" destOrd="0" presId="urn:microsoft.com/office/officeart/2005/8/layout/list1"/>
    <dgm:cxn modelId="{C5A5E13D-A3D3-D24E-877B-AC4D28419965}" type="presOf" srcId="{CDA6DFFA-0255-FC44-8F77-DDE340D601E9}" destId="{5EEC75C7-8EC0-FA4A-993F-A9B57E2FF32B}" srcOrd="0" destOrd="0" presId="urn:microsoft.com/office/officeart/2005/8/layout/list1"/>
    <dgm:cxn modelId="{3A40F683-3D93-6649-9CC8-AA2AD5CD0D8B}" type="presOf" srcId="{521EAEA7-DB09-A547-B4FF-582B9D43D19F}" destId="{81DB8146-4590-FA4D-9733-0A0678DA54FA}" srcOrd="0" destOrd="0" presId="urn:microsoft.com/office/officeart/2005/8/layout/list1"/>
    <dgm:cxn modelId="{8B41A5E7-5214-D74B-9F67-1A36A95CAB8F}" type="presOf" srcId="{014516A6-EB5D-5B44-A1B2-46F10C6B9695}" destId="{9FA1BE4C-5C96-C846-A5D6-CFEC9024278B}" srcOrd="1" destOrd="0" presId="urn:microsoft.com/office/officeart/2005/8/layout/list1"/>
    <dgm:cxn modelId="{FFCB2B40-A62E-B840-BCDB-8C71278B8761}" type="presOf" srcId="{521EAEA7-DB09-A547-B4FF-582B9D43D19F}" destId="{B762BCCF-6E88-E94E-BE0A-C32E5BDD6E9D}" srcOrd="1" destOrd="0" presId="urn:microsoft.com/office/officeart/2005/8/layout/list1"/>
    <dgm:cxn modelId="{2B2B697B-F6DE-0041-BE87-A00B551BF3EB}" srcId="{F51DF9B3-17A0-5147-AB8B-8C4A54608651}" destId="{014516A6-EB5D-5B44-A1B2-46F10C6B9695}" srcOrd="0" destOrd="0" parTransId="{F502F9A6-1A43-A54A-859F-D67B1BAF3EF0}" sibTransId="{A2E25729-F018-CE4C-9A50-337F9613747C}"/>
    <dgm:cxn modelId="{CC873D9E-C147-2B4A-B596-AD0697912E1F}" type="presParOf" srcId="{657D69BD-3093-824D-873E-552F2410A733}" destId="{3BF78072-1B91-8545-902E-E1820EC22A92}" srcOrd="0" destOrd="0" presId="urn:microsoft.com/office/officeart/2005/8/layout/list1"/>
    <dgm:cxn modelId="{7DDDE7C1-2290-D44B-B3B1-83C38A7ED502}" type="presParOf" srcId="{3BF78072-1B91-8545-902E-E1820EC22A92}" destId="{56A4F6B0-3E15-4748-A11E-CF2B6B8D6B2F}" srcOrd="0" destOrd="0" presId="urn:microsoft.com/office/officeart/2005/8/layout/list1"/>
    <dgm:cxn modelId="{3BE05D94-77FA-4444-A67E-259EC5260CCC}" type="presParOf" srcId="{3BF78072-1B91-8545-902E-E1820EC22A92}" destId="{9FA1BE4C-5C96-C846-A5D6-CFEC9024278B}" srcOrd="1" destOrd="0" presId="urn:microsoft.com/office/officeart/2005/8/layout/list1"/>
    <dgm:cxn modelId="{0AC85BFC-EF16-FF42-BEC2-3CC6E44774A3}" type="presParOf" srcId="{657D69BD-3093-824D-873E-552F2410A733}" destId="{A336D25C-1C4F-5E44-B6F2-D3D10AD35059}" srcOrd="1" destOrd="0" presId="urn:microsoft.com/office/officeart/2005/8/layout/list1"/>
    <dgm:cxn modelId="{91D477D5-E0CF-564B-83FC-07D32397E0D2}" type="presParOf" srcId="{657D69BD-3093-824D-873E-552F2410A733}" destId="{7B0DDCAA-3608-254D-A3E9-1EAF4711493F}" srcOrd="2" destOrd="0" presId="urn:microsoft.com/office/officeart/2005/8/layout/list1"/>
    <dgm:cxn modelId="{232301D2-9CD4-8448-9AEC-395CF352F6F1}" type="presParOf" srcId="{657D69BD-3093-824D-873E-552F2410A733}" destId="{9074D9B9-52E5-AA4E-8F33-A822CE63C990}" srcOrd="3" destOrd="0" presId="urn:microsoft.com/office/officeart/2005/8/layout/list1"/>
    <dgm:cxn modelId="{79D999CB-8B8B-CA4F-972F-87E2F9F42B0A}" type="presParOf" srcId="{657D69BD-3093-824D-873E-552F2410A733}" destId="{B18483DB-3B67-6242-96E8-FF28A6956F34}" srcOrd="4" destOrd="0" presId="urn:microsoft.com/office/officeart/2005/8/layout/list1"/>
    <dgm:cxn modelId="{E8A3F58F-9C6C-EA40-B8E9-B73050FF8AF8}" type="presParOf" srcId="{B18483DB-3B67-6242-96E8-FF28A6956F34}" destId="{81DB8146-4590-FA4D-9733-0A0678DA54FA}" srcOrd="0" destOrd="0" presId="urn:microsoft.com/office/officeart/2005/8/layout/list1"/>
    <dgm:cxn modelId="{D8FBCE0B-7C86-784A-B781-3FB1DB202113}" type="presParOf" srcId="{B18483DB-3B67-6242-96E8-FF28A6956F34}" destId="{B762BCCF-6E88-E94E-BE0A-C32E5BDD6E9D}" srcOrd="1" destOrd="0" presId="urn:microsoft.com/office/officeart/2005/8/layout/list1"/>
    <dgm:cxn modelId="{9744F09A-B6AD-DF40-A01A-08D08FA4FAE5}" type="presParOf" srcId="{657D69BD-3093-824D-873E-552F2410A733}" destId="{52DA5398-DFAF-044F-B6F3-FE534D48AFE1}" srcOrd="5" destOrd="0" presId="urn:microsoft.com/office/officeart/2005/8/layout/list1"/>
    <dgm:cxn modelId="{9083E0ED-20C6-6B4C-9782-34D238558895}" type="presParOf" srcId="{657D69BD-3093-824D-873E-552F2410A733}" destId="{22634766-302F-414A-A60B-1E946BDF4129}" srcOrd="6" destOrd="0" presId="urn:microsoft.com/office/officeart/2005/8/layout/list1"/>
    <dgm:cxn modelId="{89AAA119-8A05-614A-93D3-C127BEDC4E1C}" type="presParOf" srcId="{657D69BD-3093-824D-873E-552F2410A733}" destId="{B6E94F7A-DCFA-BB4F-9A0F-1363CCF74469}" srcOrd="7" destOrd="0" presId="urn:microsoft.com/office/officeart/2005/8/layout/list1"/>
    <dgm:cxn modelId="{C0124750-C72B-AC45-9162-8B5C1FFD0E55}" type="presParOf" srcId="{657D69BD-3093-824D-873E-552F2410A733}" destId="{793AA482-3561-9146-A8C4-07D79A6090D5}" srcOrd="8" destOrd="0" presId="urn:microsoft.com/office/officeart/2005/8/layout/list1"/>
    <dgm:cxn modelId="{C2A8AFB1-A9CE-304D-980C-D108B0D1C5D0}" type="presParOf" srcId="{793AA482-3561-9146-A8C4-07D79A6090D5}" destId="{5EEC75C7-8EC0-FA4A-993F-A9B57E2FF32B}" srcOrd="0" destOrd="0" presId="urn:microsoft.com/office/officeart/2005/8/layout/list1"/>
    <dgm:cxn modelId="{F779D797-EED1-E241-B37D-81AC0CACC191}" type="presParOf" srcId="{793AA482-3561-9146-A8C4-07D79A6090D5}" destId="{05767308-50C2-1D44-9842-EEE8E571C7F5}" srcOrd="1" destOrd="0" presId="urn:microsoft.com/office/officeart/2005/8/layout/list1"/>
    <dgm:cxn modelId="{D2E1795B-0953-7E46-AA2F-0DF03C02CB95}" type="presParOf" srcId="{657D69BD-3093-824D-873E-552F2410A733}" destId="{81E2173B-D271-7E4C-872C-9104BD1C6555}" srcOrd="9" destOrd="0" presId="urn:microsoft.com/office/officeart/2005/8/layout/list1"/>
    <dgm:cxn modelId="{C74D2263-7A1D-3F49-8665-3BBAD940D94D}" type="presParOf" srcId="{657D69BD-3093-824D-873E-552F2410A733}" destId="{2049BEC2-2E4B-7A49-BEAE-8FCE0CAF937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3C82CD1-7C7C-A543-A292-74905F525460}" type="doc">
      <dgm:prSet loTypeId="urn:microsoft.com/office/officeart/2005/8/layout/balance1" loCatId="list" qsTypeId="urn:microsoft.com/office/officeart/2005/8/quickstyle/simple4" qsCatId="simple" csTypeId="urn:microsoft.com/office/officeart/2005/8/colors/accent1_2" csCatId="accent1" phldr="1"/>
      <dgm:spPr/>
      <dgm:t>
        <a:bodyPr/>
        <a:lstStyle/>
        <a:p>
          <a:endParaRPr lang="en-US"/>
        </a:p>
      </dgm:t>
    </dgm:pt>
    <dgm:pt modelId="{2361D247-3653-C645-B911-42456FBF50BD}">
      <dgm:prSet phldrT="[Text]"/>
      <dgm:spPr/>
      <dgm:t>
        <a:bodyPr/>
        <a:lstStyle/>
        <a:p>
          <a:r>
            <a:rPr lang="en-US" dirty="0" smtClean="0"/>
            <a:t>Higher price</a:t>
          </a:r>
        </a:p>
        <a:p>
          <a:r>
            <a:rPr lang="en-US" dirty="0" smtClean="0"/>
            <a:t>(“Money side”)</a:t>
          </a:r>
          <a:endParaRPr lang="en-US" dirty="0"/>
        </a:p>
      </dgm:t>
    </dgm:pt>
    <dgm:pt modelId="{8432CC59-BA2E-CE47-A40D-510066D7D3B6}" type="parTrans" cxnId="{098945F7-11C6-FA47-A7DD-96DB2662C783}">
      <dgm:prSet/>
      <dgm:spPr/>
      <dgm:t>
        <a:bodyPr/>
        <a:lstStyle/>
        <a:p>
          <a:endParaRPr lang="en-US"/>
        </a:p>
      </dgm:t>
    </dgm:pt>
    <dgm:pt modelId="{265C8830-D857-CF49-85F8-552E80E19F6D}" type="sibTrans" cxnId="{098945F7-11C6-FA47-A7DD-96DB2662C783}">
      <dgm:prSet/>
      <dgm:spPr/>
      <dgm:t>
        <a:bodyPr/>
        <a:lstStyle/>
        <a:p>
          <a:endParaRPr lang="en-US"/>
        </a:p>
      </dgm:t>
    </dgm:pt>
    <dgm:pt modelId="{654B09F7-928F-2244-9641-39349A8B0B12}">
      <dgm:prSet phldrT="[Text]"/>
      <dgm:spPr/>
      <dgm:t>
        <a:bodyPr/>
        <a:lstStyle/>
        <a:p>
          <a:r>
            <a:rPr lang="en-US" dirty="0" smtClean="0"/>
            <a:t>Needed less by other side</a:t>
          </a:r>
          <a:endParaRPr lang="en-US" dirty="0"/>
        </a:p>
      </dgm:t>
    </dgm:pt>
    <dgm:pt modelId="{631A3E65-5C90-1E4B-85D0-58E43D0E04DE}" type="parTrans" cxnId="{9C45C9AA-DE85-8149-A015-95B5C5D120B2}">
      <dgm:prSet/>
      <dgm:spPr/>
      <dgm:t>
        <a:bodyPr/>
        <a:lstStyle/>
        <a:p>
          <a:endParaRPr lang="en-US"/>
        </a:p>
      </dgm:t>
    </dgm:pt>
    <dgm:pt modelId="{97EAC13C-0F1C-F54C-BF9D-2720977F9DB5}" type="sibTrans" cxnId="{9C45C9AA-DE85-8149-A015-95B5C5D120B2}">
      <dgm:prSet/>
      <dgm:spPr/>
      <dgm:t>
        <a:bodyPr/>
        <a:lstStyle/>
        <a:p>
          <a:endParaRPr lang="en-US"/>
        </a:p>
      </dgm:t>
    </dgm:pt>
    <dgm:pt modelId="{2981294D-F6C2-B742-80F4-9569930F43F8}">
      <dgm:prSet phldrT="[Text]"/>
      <dgm:spPr/>
      <dgm:t>
        <a:bodyPr/>
        <a:lstStyle/>
        <a:p>
          <a:r>
            <a:rPr lang="en-US" dirty="0" smtClean="0"/>
            <a:t>Inelastic demand</a:t>
          </a:r>
          <a:endParaRPr lang="en-US" dirty="0"/>
        </a:p>
      </dgm:t>
    </dgm:pt>
    <dgm:pt modelId="{1519B924-5088-1E4C-B22A-DE95210FFBAC}" type="parTrans" cxnId="{EBBC520F-3826-2346-8E59-9375B8A13F6E}">
      <dgm:prSet/>
      <dgm:spPr/>
      <dgm:t>
        <a:bodyPr/>
        <a:lstStyle/>
        <a:p>
          <a:endParaRPr lang="en-US"/>
        </a:p>
      </dgm:t>
    </dgm:pt>
    <dgm:pt modelId="{4C2275A0-91DC-934E-B8C2-1F23C32FBC05}" type="sibTrans" cxnId="{EBBC520F-3826-2346-8E59-9375B8A13F6E}">
      <dgm:prSet/>
      <dgm:spPr/>
      <dgm:t>
        <a:bodyPr/>
        <a:lstStyle/>
        <a:p>
          <a:endParaRPr lang="en-US"/>
        </a:p>
      </dgm:t>
    </dgm:pt>
    <dgm:pt modelId="{77CA54F4-A8C7-E44C-B6F0-563C6ACCB15C}">
      <dgm:prSet phldrT="[Text]"/>
      <dgm:spPr/>
      <dgm:t>
        <a:bodyPr/>
        <a:lstStyle/>
        <a:p>
          <a:r>
            <a:rPr lang="en-US" dirty="0" smtClean="0"/>
            <a:t>Lower price</a:t>
          </a:r>
        </a:p>
        <a:p>
          <a:r>
            <a:rPr lang="en-US" dirty="0" smtClean="0"/>
            <a:t>(“Subsidy side”)</a:t>
          </a:r>
          <a:endParaRPr lang="en-US" dirty="0"/>
        </a:p>
      </dgm:t>
    </dgm:pt>
    <dgm:pt modelId="{AE0D8B1B-4FD4-F740-8321-23843CA162B7}" type="parTrans" cxnId="{BB94430D-2858-3148-82F4-54E14453A0A7}">
      <dgm:prSet/>
      <dgm:spPr/>
      <dgm:t>
        <a:bodyPr/>
        <a:lstStyle/>
        <a:p>
          <a:endParaRPr lang="en-US"/>
        </a:p>
      </dgm:t>
    </dgm:pt>
    <dgm:pt modelId="{4F94B72B-0BA4-FF4A-9017-16FB14603203}" type="sibTrans" cxnId="{BB94430D-2858-3148-82F4-54E14453A0A7}">
      <dgm:prSet/>
      <dgm:spPr/>
      <dgm:t>
        <a:bodyPr/>
        <a:lstStyle/>
        <a:p>
          <a:endParaRPr lang="en-US"/>
        </a:p>
      </dgm:t>
    </dgm:pt>
    <dgm:pt modelId="{0EAB60BD-6298-9E49-B8E3-9E31047F5D5C}">
      <dgm:prSet phldrT="[Text]"/>
      <dgm:spPr/>
      <dgm:t>
        <a:bodyPr/>
        <a:lstStyle/>
        <a:p>
          <a:r>
            <a:rPr lang="en-US" dirty="0" smtClean="0"/>
            <a:t>Harder to get</a:t>
          </a:r>
          <a:endParaRPr lang="en-US" dirty="0"/>
        </a:p>
      </dgm:t>
    </dgm:pt>
    <dgm:pt modelId="{2A16F9F3-EED3-4049-8D09-FE01E10DB255}" type="parTrans" cxnId="{4CDC5EBE-AAF8-D94D-9258-A96F8D37E420}">
      <dgm:prSet/>
      <dgm:spPr/>
      <dgm:t>
        <a:bodyPr/>
        <a:lstStyle/>
        <a:p>
          <a:endParaRPr lang="en-US"/>
        </a:p>
      </dgm:t>
    </dgm:pt>
    <dgm:pt modelId="{52CE1FAE-0F7F-1C46-B4F2-DAB364FFBB54}" type="sibTrans" cxnId="{4CDC5EBE-AAF8-D94D-9258-A96F8D37E420}">
      <dgm:prSet/>
      <dgm:spPr/>
      <dgm:t>
        <a:bodyPr/>
        <a:lstStyle/>
        <a:p>
          <a:endParaRPr lang="en-US"/>
        </a:p>
      </dgm:t>
    </dgm:pt>
    <dgm:pt modelId="{47CC23EC-3DAD-914A-AC49-22F3D4A0FEA9}">
      <dgm:prSet phldrT="[Text]"/>
      <dgm:spPr/>
      <dgm:t>
        <a:bodyPr/>
        <a:lstStyle/>
        <a:p>
          <a:r>
            <a:rPr lang="en-US" dirty="0" smtClean="0"/>
            <a:t>Needed more by other side</a:t>
          </a:r>
          <a:endParaRPr lang="en-US" dirty="0"/>
        </a:p>
      </dgm:t>
    </dgm:pt>
    <dgm:pt modelId="{70D3EF7D-201C-144D-AEC8-8B19F730BF6D}" type="parTrans" cxnId="{48711BA8-CDCA-1444-8F3F-805E377A630C}">
      <dgm:prSet/>
      <dgm:spPr/>
      <dgm:t>
        <a:bodyPr/>
        <a:lstStyle/>
        <a:p>
          <a:endParaRPr lang="en-US"/>
        </a:p>
      </dgm:t>
    </dgm:pt>
    <dgm:pt modelId="{8D1F3AB2-E943-7C42-B17C-2FFB3360A364}" type="sibTrans" cxnId="{48711BA8-CDCA-1444-8F3F-805E377A630C}">
      <dgm:prSet/>
      <dgm:spPr/>
      <dgm:t>
        <a:bodyPr/>
        <a:lstStyle/>
        <a:p>
          <a:endParaRPr lang="en-US"/>
        </a:p>
      </dgm:t>
    </dgm:pt>
    <dgm:pt modelId="{A8C85016-41B7-8846-8263-68B55A5F4414}">
      <dgm:prSet phldrT="[Text]"/>
      <dgm:spPr/>
      <dgm:t>
        <a:bodyPr/>
        <a:lstStyle/>
        <a:p>
          <a:r>
            <a:rPr lang="en-US" dirty="0" smtClean="0"/>
            <a:t>More elastic demand</a:t>
          </a:r>
          <a:endParaRPr lang="en-US" dirty="0"/>
        </a:p>
      </dgm:t>
    </dgm:pt>
    <dgm:pt modelId="{9A610A17-7AE7-7149-A16E-8367A3A7C312}" type="parTrans" cxnId="{77FEAB08-1D80-F949-90EF-5886FDBB0F79}">
      <dgm:prSet/>
      <dgm:spPr/>
      <dgm:t>
        <a:bodyPr/>
        <a:lstStyle/>
        <a:p>
          <a:endParaRPr lang="en-US"/>
        </a:p>
      </dgm:t>
    </dgm:pt>
    <dgm:pt modelId="{A8F91704-88C7-A742-B66B-DC04BA8584BC}" type="sibTrans" cxnId="{77FEAB08-1D80-F949-90EF-5886FDBB0F79}">
      <dgm:prSet/>
      <dgm:spPr/>
      <dgm:t>
        <a:bodyPr/>
        <a:lstStyle/>
        <a:p>
          <a:endParaRPr lang="en-US"/>
        </a:p>
      </dgm:t>
    </dgm:pt>
    <dgm:pt modelId="{5FC526F7-0356-F844-B2BA-8CA0BB2FC191}">
      <dgm:prSet phldrT="[Text]"/>
      <dgm:spPr/>
      <dgm:t>
        <a:bodyPr/>
        <a:lstStyle/>
        <a:p>
          <a:r>
            <a:rPr lang="en-US" dirty="0" smtClean="0"/>
            <a:t>Bottleneck</a:t>
          </a:r>
          <a:r>
            <a:rPr lang="en-US" baseline="0" dirty="0" smtClean="0"/>
            <a:t> asset</a:t>
          </a:r>
          <a:endParaRPr lang="en-US" dirty="0"/>
        </a:p>
      </dgm:t>
    </dgm:pt>
    <dgm:pt modelId="{1BAA6158-AFFC-9D45-9F24-C80B3A1DB46A}" type="parTrans" cxnId="{0D4AC44A-180F-5645-B004-F504CF5ACBA9}">
      <dgm:prSet/>
      <dgm:spPr/>
      <dgm:t>
        <a:bodyPr/>
        <a:lstStyle/>
        <a:p>
          <a:endParaRPr lang="en-US"/>
        </a:p>
      </dgm:t>
    </dgm:pt>
    <dgm:pt modelId="{5B949E28-3927-4C41-A20C-D16B32E1248A}" type="sibTrans" cxnId="{0D4AC44A-180F-5645-B004-F504CF5ACBA9}">
      <dgm:prSet/>
      <dgm:spPr/>
      <dgm:t>
        <a:bodyPr/>
        <a:lstStyle/>
        <a:p>
          <a:endParaRPr lang="en-US"/>
        </a:p>
      </dgm:t>
    </dgm:pt>
    <dgm:pt modelId="{A9347CB9-CE01-5F45-B790-C0FCF35B4BB3}">
      <dgm:prSet phldrT="[Text]"/>
      <dgm:spPr/>
      <dgm:t>
        <a:bodyPr/>
        <a:lstStyle/>
        <a:p>
          <a:r>
            <a:rPr lang="en-US" dirty="0" smtClean="0"/>
            <a:t>Easier to get</a:t>
          </a:r>
          <a:endParaRPr lang="en-US" dirty="0"/>
        </a:p>
      </dgm:t>
    </dgm:pt>
    <dgm:pt modelId="{37574808-661E-8B4C-8E2C-94D608FB6255}" type="parTrans" cxnId="{083E1BFF-948C-A94A-AADA-EAD35862908A}">
      <dgm:prSet/>
      <dgm:spPr/>
      <dgm:t>
        <a:bodyPr/>
        <a:lstStyle/>
        <a:p>
          <a:endParaRPr lang="en-US"/>
        </a:p>
      </dgm:t>
    </dgm:pt>
    <dgm:pt modelId="{307BCA0B-5470-CB42-B92B-CCBD282A1068}" type="sibTrans" cxnId="{083E1BFF-948C-A94A-AADA-EAD35862908A}">
      <dgm:prSet/>
      <dgm:spPr/>
      <dgm:t>
        <a:bodyPr/>
        <a:lstStyle/>
        <a:p>
          <a:endParaRPr lang="en-US"/>
        </a:p>
      </dgm:t>
    </dgm:pt>
    <dgm:pt modelId="{6DFA1F28-FB4B-C046-A0E3-448D88D61844}" type="pres">
      <dgm:prSet presAssocID="{73C82CD1-7C7C-A543-A292-74905F525460}" presName="outerComposite" presStyleCnt="0">
        <dgm:presLayoutVars>
          <dgm:chMax val="2"/>
          <dgm:animLvl val="lvl"/>
          <dgm:resizeHandles val="exact"/>
        </dgm:presLayoutVars>
      </dgm:prSet>
      <dgm:spPr/>
      <dgm:t>
        <a:bodyPr/>
        <a:lstStyle/>
        <a:p>
          <a:endParaRPr lang="en-US"/>
        </a:p>
      </dgm:t>
    </dgm:pt>
    <dgm:pt modelId="{B8E88458-7DB7-EF4D-A753-7CE3E78D828B}" type="pres">
      <dgm:prSet presAssocID="{73C82CD1-7C7C-A543-A292-74905F525460}" presName="dummyMaxCanvas" presStyleCnt="0"/>
      <dgm:spPr/>
    </dgm:pt>
    <dgm:pt modelId="{74297731-88AD-4D4A-A71E-768535214D8F}" type="pres">
      <dgm:prSet presAssocID="{73C82CD1-7C7C-A543-A292-74905F525460}" presName="parentComposite" presStyleCnt="0"/>
      <dgm:spPr/>
    </dgm:pt>
    <dgm:pt modelId="{D150CD05-A160-A741-BA49-27F6BC275163}" type="pres">
      <dgm:prSet presAssocID="{73C82CD1-7C7C-A543-A292-74905F525460}" presName="parent1" presStyleLbl="alignAccFollowNode1" presStyleIdx="0" presStyleCnt="4">
        <dgm:presLayoutVars>
          <dgm:chMax val="4"/>
        </dgm:presLayoutVars>
      </dgm:prSet>
      <dgm:spPr/>
      <dgm:t>
        <a:bodyPr/>
        <a:lstStyle/>
        <a:p>
          <a:endParaRPr lang="en-US"/>
        </a:p>
      </dgm:t>
    </dgm:pt>
    <dgm:pt modelId="{868D5059-CEE4-034B-B06A-3FDC7E0BAC1A}" type="pres">
      <dgm:prSet presAssocID="{73C82CD1-7C7C-A543-A292-74905F525460}" presName="parent2" presStyleLbl="alignAccFollowNode1" presStyleIdx="1" presStyleCnt="4">
        <dgm:presLayoutVars>
          <dgm:chMax val="4"/>
        </dgm:presLayoutVars>
      </dgm:prSet>
      <dgm:spPr/>
      <dgm:t>
        <a:bodyPr/>
        <a:lstStyle/>
        <a:p>
          <a:endParaRPr lang="en-US"/>
        </a:p>
      </dgm:t>
    </dgm:pt>
    <dgm:pt modelId="{8A4477E4-AD0B-0C46-A226-B1C861DC198D}" type="pres">
      <dgm:prSet presAssocID="{73C82CD1-7C7C-A543-A292-74905F525460}" presName="childrenComposite" presStyleCnt="0"/>
      <dgm:spPr/>
    </dgm:pt>
    <dgm:pt modelId="{7638C8FD-EB0E-924C-A5BD-34FE2B13AE69}" type="pres">
      <dgm:prSet presAssocID="{73C82CD1-7C7C-A543-A292-74905F525460}" presName="dummyMaxCanvas_ChildArea" presStyleCnt="0"/>
      <dgm:spPr/>
    </dgm:pt>
    <dgm:pt modelId="{7A796AB4-1B52-2142-B1AE-8EF18D303461}" type="pres">
      <dgm:prSet presAssocID="{73C82CD1-7C7C-A543-A292-74905F525460}" presName="fulcrum" presStyleLbl="alignAccFollowNode1" presStyleIdx="2" presStyleCnt="4"/>
      <dgm:spPr/>
    </dgm:pt>
    <dgm:pt modelId="{95BE3AF0-258F-6E49-8A78-27CC368866A3}" type="pres">
      <dgm:prSet presAssocID="{73C82CD1-7C7C-A543-A292-74905F525460}" presName="balance_34" presStyleLbl="alignAccFollowNode1" presStyleIdx="3" presStyleCnt="4">
        <dgm:presLayoutVars>
          <dgm:bulletEnabled val="1"/>
        </dgm:presLayoutVars>
      </dgm:prSet>
      <dgm:spPr/>
    </dgm:pt>
    <dgm:pt modelId="{3C6451D3-6915-6C41-9375-FDC0B2FB062A}" type="pres">
      <dgm:prSet presAssocID="{73C82CD1-7C7C-A543-A292-74905F525460}" presName="right_34_1" presStyleLbl="node1" presStyleIdx="0" presStyleCnt="7">
        <dgm:presLayoutVars>
          <dgm:bulletEnabled val="1"/>
        </dgm:presLayoutVars>
      </dgm:prSet>
      <dgm:spPr/>
      <dgm:t>
        <a:bodyPr/>
        <a:lstStyle/>
        <a:p>
          <a:endParaRPr lang="en-US"/>
        </a:p>
      </dgm:t>
    </dgm:pt>
    <dgm:pt modelId="{60608D78-FADF-7942-900A-AC941B450257}" type="pres">
      <dgm:prSet presAssocID="{73C82CD1-7C7C-A543-A292-74905F525460}" presName="right_34_2" presStyleLbl="node1" presStyleIdx="1" presStyleCnt="7">
        <dgm:presLayoutVars>
          <dgm:bulletEnabled val="1"/>
        </dgm:presLayoutVars>
      </dgm:prSet>
      <dgm:spPr/>
      <dgm:t>
        <a:bodyPr/>
        <a:lstStyle/>
        <a:p>
          <a:endParaRPr lang="en-US"/>
        </a:p>
      </dgm:t>
    </dgm:pt>
    <dgm:pt modelId="{F7225CE3-FDE2-CE44-BF04-77A88B8F7058}" type="pres">
      <dgm:prSet presAssocID="{73C82CD1-7C7C-A543-A292-74905F525460}" presName="right_34_3" presStyleLbl="node1" presStyleIdx="2" presStyleCnt="7">
        <dgm:presLayoutVars>
          <dgm:bulletEnabled val="1"/>
        </dgm:presLayoutVars>
      </dgm:prSet>
      <dgm:spPr/>
      <dgm:t>
        <a:bodyPr/>
        <a:lstStyle/>
        <a:p>
          <a:endParaRPr lang="en-US"/>
        </a:p>
      </dgm:t>
    </dgm:pt>
    <dgm:pt modelId="{3AB05F22-D12A-A547-8B4F-1F26CC903587}" type="pres">
      <dgm:prSet presAssocID="{73C82CD1-7C7C-A543-A292-74905F525460}" presName="right_34_4" presStyleLbl="node1" presStyleIdx="3" presStyleCnt="7">
        <dgm:presLayoutVars>
          <dgm:bulletEnabled val="1"/>
        </dgm:presLayoutVars>
      </dgm:prSet>
      <dgm:spPr/>
      <dgm:t>
        <a:bodyPr/>
        <a:lstStyle/>
        <a:p>
          <a:endParaRPr lang="en-US"/>
        </a:p>
      </dgm:t>
    </dgm:pt>
    <dgm:pt modelId="{4C77A6B4-0D4B-E346-8120-AC9ED322BBCC}" type="pres">
      <dgm:prSet presAssocID="{73C82CD1-7C7C-A543-A292-74905F525460}" presName="left_34_1" presStyleLbl="node1" presStyleIdx="4" presStyleCnt="7">
        <dgm:presLayoutVars>
          <dgm:bulletEnabled val="1"/>
        </dgm:presLayoutVars>
      </dgm:prSet>
      <dgm:spPr/>
      <dgm:t>
        <a:bodyPr/>
        <a:lstStyle/>
        <a:p>
          <a:endParaRPr lang="en-US"/>
        </a:p>
      </dgm:t>
    </dgm:pt>
    <dgm:pt modelId="{EE09E305-DFA2-2B4A-8C2A-7C40E4BE2C1C}" type="pres">
      <dgm:prSet presAssocID="{73C82CD1-7C7C-A543-A292-74905F525460}" presName="left_34_2" presStyleLbl="node1" presStyleIdx="5" presStyleCnt="7">
        <dgm:presLayoutVars>
          <dgm:bulletEnabled val="1"/>
        </dgm:presLayoutVars>
      </dgm:prSet>
      <dgm:spPr/>
      <dgm:t>
        <a:bodyPr/>
        <a:lstStyle/>
        <a:p>
          <a:endParaRPr lang="en-US"/>
        </a:p>
      </dgm:t>
    </dgm:pt>
    <dgm:pt modelId="{D5304BE8-9E34-9F4A-BE0F-D7348B8F3001}" type="pres">
      <dgm:prSet presAssocID="{73C82CD1-7C7C-A543-A292-74905F525460}" presName="left_34_3" presStyleLbl="node1" presStyleIdx="6" presStyleCnt="7">
        <dgm:presLayoutVars>
          <dgm:bulletEnabled val="1"/>
        </dgm:presLayoutVars>
      </dgm:prSet>
      <dgm:spPr/>
      <dgm:t>
        <a:bodyPr/>
        <a:lstStyle/>
        <a:p>
          <a:endParaRPr lang="en-US"/>
        </a:p>
      </dgm:t>
    </dgm:pt>
  </dgm:ptLst>
  <dgm:cxnLst>
    <dgm:cxn modelId="{5676E0AB-BECB-CD4B-91C1-314608D3868B}" type="presOf" srcId="{5FC526F7-0356-F844-B2BA-8CA0BB2FC191}" destId="{3AB05F22-D12A-A547-8B4F-1F26CC903587}" srcOrd="0" destOrd="0" presId="urn:microsoft.com/office/officeart/2005/8/layout/balance1"/>
    <dgm:cxn modelId="{77FEAB08-1D80-F949-90EF-5886FDBB0F79}" srcId="{77CA54F4-A8C7-E44C-B6F0-563C6ACCB15C}" destId="{A8C85016-41B7-8846-8263-68B55A5F4414}" srcOrd="2" destOrd="0" parTransId="{9A610A17-7AE7-7149-A16E-8367A3A7C312}" sibTransId="{A8F91704-88C7-A742-B66B-DC04BA8584BC}"/>
    <dgm:cxn modelId="{BB94430D-2858-3148-82F4-54E14453A0A7}" srcId="{73C82CD1-7C7C-A543-A292-74905F525460}" destId="{77CA54F4-A8C7-E44C-B6F0-563C6ACCB15C}" srcOrd="1" destOrd="0" parTransId="{AE0D8B1B-4FD4-F740-8321-23843CA162B7}" sibTransId="{4F94B72B-0BA4-FF4A-9017-16FB14603203}"/>
    <dgm:cxn modelId="{0069C156-CAAB-3741-8680-C6F773A62E1A}" type="presOf" srcId="{A9347CB9-CE01-5F45-B790-C0FCF35B4BB3}" destId="{D5304BE8-9E34-9F4A-BE0F-D7348B8F3001}" srcOrd="0" destOrd="0" presId="urn:microsoft.com/office/officeart/2005/8/layout/balance1"/>
    <dgm:cxn modelId="{9C45C9AA-DE85-8149-A015-95B5C5D120B2}" srcId="{2361D247-3653-C645-B911-42456FBF50BD}" destId="{654B09F7-928F-2244-9641-39349A8B0B12}" srcOrd="0" destOrd="0" parTransId="{631A3E65-5C90-1E4B-85D0-58E43D0E04DE}" sibTransId="{97EAC13C-0F1C-F54C-BF9D-2720977F9DB5}"/>
    <dgm:cxn modelId="{86557810-C819-3D43-B1EF-0AB0A3E154DC}" type="presOf" srcId="{2361D247-3653-C645-B911-42456FBF50BD}" destId="{D150CD05-A160-A741-BA49-27F6BC275163}" srcOrd="0" destOrd="0" presId="urn:microsoft.com/office/officeart/2005/8/layout/balance1"/>
    <dgm:cxn modelId="{3531D510-6EAC-314E-BF88-25D058C67468}" type="presOf" srcId="{654B09F7-928F-2244-9641-39349A8B0B12}" destId="{4C77A6B4-0D4B-E346-8120-AC9ED322BBCC}" srcOrd="0" destOrd="0" presId="urn:microsoft.com/office/officeart/2005/8/layout/balance1"/>
    <dgm:cxn modelId="{48711BA8-CDCA-1444-8F3F-805E377A630C}" srcId="{77CA54F4-A8C7-E44C-B6F0-563C6ACCB15C}" destId="{47CC23EC-3DAD-914A-AC49-22F3D4A0FEA9}" srcOrd="1" destOrd="0" parTransId="{70D3EF7D-201C-144D-AEC8-8B19F730BF6D}" sibTransId="{8D1F3AB2-E943-7C42-B17C-2FFB3360A364}"/>
    <dgm:cxn modelId="{A43D320B-67FC-3F49-A52F-16E558855300}" type="presOf" srcId="{77CA54F4-A8C7-E44C-B6F0-563C6ACCB15C}" destId="{868D5059-CEE4-034B-B06A-3FDC7E0BAC1A}" srcOrd="0" destOrd="0" presId="urn:microsoft.com/office/officeart/2005/8/layout/balance1"/>
    <dgm:cxn modelId="{66EF2B9A-7C82-9D4E-AC44-3F6119BC718B}" type="presOf" srcId="{2981294D-F6C2-B742-80F4-9569930F43F8}" destId="{EE09E305-DFA2-2B4A-8C2A-7C40E4BE2C1C}" srcOrd="0" destOrd="0" presId="urn:microsoft.com/office/officeart/2005/8/layout/balance1"/>
    <dgm:cxn modelId="{098945F7-11C6-FA47-A7DD-96DB2662C783}" srcId="{73C82CD1-7C7C-A543-A292-74905F525460}" destId="{2361D247-3653-C645-B911-42456FBF50BD}" srcOrd="0" destOrd="0" parTransId="{8432CC59-BA2E-CE47-A40D-510066D7D3B6}" sibTransId="{265C8830-D857-CF49-85F8-552E80E19F6D}"/>
    <dgm:cxn modelId="{47CE3AA7-293C-B44F-8183-65B0FD3BBC01}" type="presOf" srcId="{0EAB60BD-6298-9E49-B8E3-9E31047F5D5C}" destId="{3C6451D3-6915-6C41-9375-FDC0B2FB062A}" srcOrd="0" destOrd="0" presId="urn:microsoft.com/office/officeart/2005/8/layout/balance1"/>
    <dgm:cxn modelId="{EBBC520F-3826-2346-8E59-9375B8A13F6E}" srcId="{2361D247-3653-C645-B911-42456FBF50BD}" destId="{2981294D-F6C2-B742-80F4-9569930F43F8}" srcOrd="1" destOrd="0" parTransId="{1519B924-5088-1E4C-B22A-DE95210FFBAC}" sibTransId="{4C2275A0-91DC-934E-B8C2-1F23C32FBC05}"/>
    <dgm:cxn modelId="{4CDC5EBE-AAF8-D94D-9258-A96F8D37E420}" srcId="{77CA54F4-A8C7-E44C-B6F0-563C6ACCB15C}" destId="{0EAB60BD-6298-9E49-B8E3-9E31047F5D5C}" srcOrd="0" destOrd="0" parTransId="{2A16F9F3-EED3-4049-8D09-FE01E10DB255}" sibTransId="{52CE1FAE-0F7F-1C46-B4F2-DAB364FFBB54}"/>
    <dgm:cxn modelId="{1A87875A-E3C3-0741-A412-D4D0B7924460}" type="presOf" srcId="{47CC23EC-3DAD-914A-AC49-22F3D4A0FEA9}" destId="{60608D78-FADF-7942-900A-AC941B450257}" srcOrd="0" destOrd="0" presId="urn:microsoft.com/office/officeart/2005/8/layout/balance1"/>
    <dgm:cxn modelId="{0D4AC44A-180F-5645-B004-F504CF5ACBA9}" srcId="{77CA54F4-A8C7-E44C-B6F0-563C6ACCB15C}" destId="{5FC526F7-0356-F844-B2BA-8CA0BB2FC191}" srcOrd="3" destOrd="0" parTransId="{1BAA6158-AFFC-9D45-9F24-C80B3A1DB46A}" sibTransId="{5B949E28-3927-4C41-A20C-D16B32E1248A}"/>
    <dgm:cxn modelId="{EF41E9C6-16F1-834C-87DA-0DD7F765809B}" type="presOf" srcId="{73C82CD1-7C7C-A543-A292-74905F525460}" destId="{6DFA1F28-FB4B-C046-A0E3-448D88D61844}" srcOrd="0" destOrd="0" presId="urn:microsoft.com/office/officeart/2005/8/layout/balance1"/>
    <dgm:cxn modelId="{083E1BFF-948C-A94A-AADA-EAD35862908A}" srcId="{2361D247-3653-C645-B911-42456FBF50BD}" destId="{A9347CB9-CE01-5F45-B790-C0FCF35B4BB3}" srcOrd="2" destOrd="0" parTransId="{37574808-661E-8B4C-8E2C-94D608FB6255}" sibTransId="{307BCA0B-5470-CB42-B92B-CCBD282A1068}"/>
    <dgm:cxn modelId="{0531ECC0-B1FD-D74F-9E2C-FCB4511C71CF}" type="presOf" srcId="{A8C85016-41B7-8846-8263-68B55A5F4414}" destId="{F7225CE3-FDE2-CE44-BF04-77A88B8F7058}" srcOrd="0" destOrd="0" presId="urn:microsoft.com/office/officeart/2005/8/layout/balance1"/>
    <dgm:cxn modelId="{1A232155-AF3B-7043-979A-AE4279AFC581}" type="presParOf" srcId="{6DFA1F28-FB4B-C046-A0E3-448D88D61844}" destId="{B8E88458-7DB7-EF4D-A753-7CE3E78D828B}" srcOrd="0" destOrd="0" presId="urn:microsoft.com/office/officeart/2005/8/layout/balance1"/>
    <dgm:cxn modelId="{0D0C0F29-A8D9-4B4D-BBAE-B3FF04CA1A91}" type="presParOf" srcId="{6DFA1F28-FB4B-C046-A0E3-448D88D61844}" destId="{74297731-88AD-4D4A-A71E-768535214D8F}" srcOrd="1" destOrd="0" presId="urn:microsoft.com/office/officeart/2005/8/layout/balance1"/>
    <dgm:cxn modelId="{19FD9075-32F6-9741-8284-CAB47C20E3CA}" type="presParOf" srcId="{74297731-88AD-4D4A-A71E-768535214D8F}" destId="{D150CD05-A160-A741-BA49-27F6BC275163}" srcOrd="0" destOrd="0" presId="urn:microsoft.com/office/officeart/2005/8/layout/balance1"/>
    <dgm:cxn modelId="{23CF7DAD-5BA8-FC48-A046-9D780F3EB645}" type="presParOf" srcId="{74297731-88AD-4D4A-A71E-768535214D8F}" destId="{868D5059-CEE4-034B-B06A-3FDC7E0BAC1A}" srcOrd="1" destOrd="0" presId="urn:microsoft.com/office/officeart/2005/8/layout/balance1"/>
    <dgm:cxn modelId="{CA93256B-770B-3B47-9B5B-A672B32B848F}" type="presParOf" srcId="{6DFA1F28-FB4B-C046-A0E3-448D88D61844}" destId="{8A4477E4-AD0B-0C46-A226-B1C861DC198D}" srcOrd="2" destOrd="0" presId="urn:microsoft.com/office/officeart/2005/8/layout/balance1"/>
    <dgm:cxn modelId="{87544026-1290-CA49-A028-26E8906C32C6}" type="presParOf" srcId="{8A4477E4-AD0B-0C46-A226-B1C861DC198D}" destId="{7638C8FD-EB0E-924C-A5BD-34FE2B13AE69}" srcOrd="0" destOrd="0" presId="urn:microsoft.com/office/officeart/2005/8/layout/balance1"/>
    <dgm:cxn modelId="{D3E6F677-45F7-F146-AB25-CBD3B5805D34}" type="presParOf" srcId="{8A4477E4-AD0B-0C46-A226-B1C861DC198D}" destId="{7A796AB4-1B52-2142-B1AE-8EF18D303461}" srcOrd="1" destOrd="0" presId="urn:microsoft.com/office/officeart/2005/8/layout/balance1"/>
    <dgm:cxn modelId="{259C8811-4E7C-E54B-BB47-BD2A75FCF1D8}" type="presParOf" srcId="{8A4477E4-AD0B-0C46-A226-B1C861DC198D}" destId="{95BE3AF0-258F-6E49-8A78-27CC368866A3}" srcOrd="2" destOrd="0" presId="urn:microsoft.com/office/officeart/2005/8/layout/balance1"/>
    <dgm:cxn modelId="{017F39C1-39F9-B345-A884-B9544C27ADE6}" type="presParOf" srcId="{8A4477E4-AD0B-0C46-A226-B1C861DC198D}" destId="{3C6451D3-6915-6C41-9375-FDC0B2FB062A}" srcOrd="3" destOrd="0" presId="urn:microsoft.com/office/officeart/2005/8/layout/balance1"/>
    <dgm:cxn modelId="{2BF6B3C4-A25E-5D4F-812F-A337342D17C4}" type="presParOf" srcId="{8A4477E4-AD0B-0C46-A226-B1C861DC198D}" destId="{60608D78-FADF-7942-900A-AC941B450257}" srcOrd="4" destOrd="0" presId="urn:microsoft.com/office/officeart/2005/8/layout/balance1"/>
    <dgm:cxn modelId="{50989835-F0E7-0E42-AB85-A03FE132273C}" type="presParOf" srcId="{8A4477E4-AD0B-0C46-A226-B1C861DC198D}" destId="{F7225CE3-FDE2-CE44-BF04-77A88B8F7058}" srcOrd="5" destOrd="0" presId="urn:microsoft.com/office/officeart/2005/8/layout/balance1"/>
    <dgm:cxn modelId="{467C4827-8DE4-D04B-A2FF-B6F9AFE47A4C}" type="presParOf" srcId="{8A4477E4-AD0B-0C46-A226-B1C861DC198D}" destId="{3AB05F22-D12A-A547-8B4F-1F26CC903587}" srcOrd="6" destOrd="0" presId="urn:microsoft.com/office/officeart/2005/8/layout/balance1"/>
    <dgm:cxn modelId="{F86D2A04-562C-BC42-8709-2ADD8D434130}" type="presParOf" srcId="{8A4477E4-AD0B-0C46-A226-B1C861DC198D}" destId="{4C77A6B4-0D4B-E346-8120-AC9ED322BBCC}" srcOrd="7" destOrd="0" presId="urn:microsoft.com/office/officeart/2005/8/layout/balance1"/>
    <dgm:cxn modelId="{59E09787-92EA-1848-A0D0-7E167ABFBEBB}" type="presParOf" srcId="{8A4477E4-AD0B-0C46-A226-B1C861DC198D}" destId="{EE09E305-DFA2-2B4A-8C2A-7C40E4BE2C1C}" srcOrd="8" destOrd="0" presId="urn:microsoft.com/office/officeart/2005/8/layout/balance1"/>
    <dgm:cxn modelId="{58A41D9C-E4B2-384C-81ED-063E3193AD73}" type="presParOf" srcId="{8A4477E4-AD0B-0C46-A226-B1C861DC198D}" destId="{D5304BE8-9E34-9F4A-BE0F-D7348B8F3001}" srcOrd="9"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9B4BA2B-0383-704A-B895-362D67BA0A21}" type="doc">
      <dgm:prSet loTypeId="urn:microsoft.com/office/officeart/2005/8/layout/list1" loCatId="list" qsTypeId="urn:microsoft.com/office/officeart/2005/8/quickstyle/simple4" qsCatId="simple" csTypeId="urn:microsoft.com/office/officeart/2005/8/colors/accent0_2" csCatId="mainScheme" phldr="1"/>
      <dgm:spPr/>
      <dgm:t>
        <a:bodyPr/>
        <a:lstStyle/>
        <a:p>
          <a:endParaRPr lang="en-US"/>
        </a:p>
      </dgm:t>
    </dgm:pt>
    <dgm:pt modelId="{BB6FDC0C-F58F-5B41-A4EE-C160C313852D}">
      <dgm:prSet phldrT="[Text]" custT="1"/>
      <dgm:spPr/>
      <dgm:t>
        <a:bodyPr/>
        <a:lstStyle/>
        <a:p>
          <a:r>
            <a:rPr lang="en-US" sz="1400" dirty="0" smtClean="0"/>
            <a:t>Need to get both sides on board. Viewers and advertisers, app developers and operating system users, stores and shoppers, etc.</a:t>
          </a:r>
        </a:p>
      </dgm:t>
    </dgm:pt>
    <dgm:pt modelId="{F1179187-0E39-0947-BF67-E6B26517BBDB}" type="parTrans" cxnId="{414BDDE1-F5F8-9944-93B0-163D93592652}">
      <dgm:prSet/>
      <dgm:spPr/>
      <dgm:t>
        <a:bodyPr/>
        <a:lstStyle/>
        <a:p>
          <a:endParaRPr lang="en-US"/>
        </a:p>
      </dgm:t>
    </dgm:pt>
    <dgm:pt modelId="{88048918-0EE6-204B-BEB9-FA4439786C49}" type="sibTrans" cxnId="{414BDDE1-F5F8-9944-93B0-163D93592652}">
      <dgm:prSet/>
      <dgm:spPr/>
      <dgm:t>
        <a:bodyPr/>
        <a:lstStyle/>
        <a:p>
          <a:endParaRPr lang="en-US"/>
        </a:p>
      </dgm:t>
    </dgm:pt>
    <dgm:pt modelId="{5B0A174A-8E10-B74A-AA28-387F2E348A08}">
      <dgm:prSet phldrT="[Text]" custT="1"/>
      <dgm:spPr/>
      <dgm:t>
        <a:bodyPr/>
        <a:lstStyle/>
        <a:p>
          <a:r>
            <a:rPr lang="en-US" sz="1400" dirty="0" smtClean="0"/>
            <a:t>Need to get right proportions. Buyers must have access to enough sellers, men to enough women, liquidity takers to enough liquidity providers, diners to enough restaurants.</a:t>
          </a:r>
        </a:p>
      </dgm:t>
    </dgm:pt>
    <dgm:pt modelId="{BA15B8F6-28B1-064C-88EA-9230F4EBFE7E}" type="parTrans" cxnId="{AD304074-F8B5-CE41-9A49-380AEEB4EE3A}">
      <dgm:prSet/>
      <dgm:spPr/>
      <dgm:t>
        <a:bodyPr/>
        <a:lstStyle/>
        <a:p>
          <a:endParaRPr lang="en-US"/>
        </a:p>
      </dgm:t>
    </dgm:pt>
    <dgm:pt modelId="{4D3F3DF9-6CCA-F64C-AA0C-EBB7D58B30BD}" type="sibTrans" cxnId="{AD304074-F8B5-CE41-9A49-380AEEB4EE3A}">
      <dgm:prSet/>
      <dgm:spPr/>
      <dgm:t>
        <a:bodyPr/>
        <a:lstStyle/>
        <a:p>
          <a:endParaRPr lang="en-US"/>
        </a:p>
      </dgm:t>
    </dgm:pt>
    <dgm:pt modelId="{2B3D5CE5-3131-E246-938F-326D63404B9B}" type="pres">
      <dgm:prSet presAssocID="{69B4BA2B-0383-704A-B895-362D67BA0A21}" presName="linear" presStyleCnt="0">
        <dgm:presLayoutVars>
          <dgm:dir/>
          <dgm:animLvl val="lvl"/>
          <dgm:resizeHandles val="exact"/>
        </dgm:presLayoutVars>
      </dgm:prSet>
      <dgm:spPr/>
      <dgm:t>
        <a:bodyPr/>
        <a:lstStyle/>
        <a:p>
          <a:endParaRPr lang="en-US"/>
        </a:p>
      </dgm:t>
    </dgm:pt>
    <dgm:pt modelId="{DBF87CB1-793C-684E-A4E8-EEB1BE49BE33}" type="pres">
      <dgm:prSet presAssocID="{BB6FDC0C-F58F-5B41-A4EE-C160C313852D}" presName="parentLin" presStyleCnt="0"/>
      <dgm:spPr/>
      <dgm:t>
        <a:bodyPr/>
        <a:lstStyle/>
        <a:p>
          <a:endParaRPr lang="en-US"/>
        </a:p>
      </dgm:t>
    </dgm:pt>
    <dgm:pt modelId="{63537E46-7CFE-7F4E-BF89-ECE80FB7E7F9}" type="pres">
      <dgm:prSet presAssocID="{BB6FDC0C-F58F-5B41-A4EE-C160C313852D}" presName="parentLeftMargin" presStyleLbl="node1" presStyleIdx="0" presStyleCnt="2"/>
      <dgm:spPr/>
      <dgm:t>
        <a:bodyPr/>
        <a:lstStyle/>
        <a:p>
          <a:endParaRPr lang="en-US"/>
        </a:p>
      </dgm:t>
    </dgm:pt>
    <dgm:pt modelId="{CA5B5020-241A-ED41-871C-50E22A52791D}" type="pres">
      <dgm:prSet presAssocID="{BB6FDC0C-F58F-5B41-A4EE-C160C313852D}" presName="parentText" presStyleLbl="node1" presStyleIdx="0" presStyleCnt="2" custScaleX="133939">
        <dgm:presLayoutVars>
          <dgm:chMax val="0"/>
          <dgm:bulletEnabled val="1"/>
        </dgm:presLayoutVars>
      </dgm:prSet>
      <dgm:spPr/>
      <dgm:t>
        <a:bodyPr/>
        <a:lstStyle/>
        <a:p>
          <a:endParaRPr lang="en-US"/>
        </a:p>
      </dgm:t>
    </dgm:pt>
    <dgm:pt modelId="{1F540890-76A3-174D-BA62-F28375342AB7}" type="pres">
      <dgm:prSet presAssocID="{BB6FDC0C-F58F-5B41-A4EE-C160C313852D}" presName="negativeSpace" presStyleCnt="0"/>
      <dgm:spPr/>
      <dgm:t>
        <a:bodyPr/>
        <a:lstStyle/>
        <a:p>
          <a:endParaRPr lang="en-US"/>
        </a:p>
      </dgm:t>
    </dgm:pt>
    <dgm:pt modelId="{852E8B44-627F-1D44-8A15-80AD63533DED}" type="pres">
      <dgm:prSet presAssocID="{BB6FDC0C-F58F-5B41-A4EE-C160C313852D}" presName="childText" presStyleLbl="conFgAcc1" presStyleIdx="0" presStyleCnt="2">
        <dgm:presLayoutVars>
          <dgm:bulletEnabled val="1"/>
        </dgm:presLayoutVars>
      </dgm:prSet>
      <dgm:spPr/>
      <dgm:t>
        <a:bodyPr/>
        <a:lstStyle/>
        <a:p>
          <a:endParaRPr lang="en-US"/>
        </a:p>
      </dgm:t>
    </dgm:pt>
    <dgm:pt modelId="{A2756999-7466-DD41-A9B1-4C5EDFDB5206}" type="pres">
      <dgm:prSet presAssocID="{88048918-0EE6-204B-BEB9-FA4439786C49}" presName="spaceBetweenRectangles" presStyleCnt="0"/>
      <dgm:spPr/>
      <dgm:t>
        <a:bodyPr/>
        <a:lstStyle/>
        <a:p>
          <a:endParaRPr lang="en-US"/>
        </a:p>
      </dgm:t>
    </dgm:pt>
    <dgm:pt modelId="{B25EC762-5C7F-534A-A5FB-9351A8ABBA99}" type="pres">
      <dgm:prSet presAssocID="{5B0A174A-8E10-B74A-AA28-387F2E348A08}" presName="parentLin" presStyleCnt="0"/>
      <dgm:spPr/>
      <dgm:t>
        <a:bodyPr/>
        <a:lstStyle/>
        <a:p>
          <a:endParaRPr lang="en-US"/>
        </a:p>
      </dgm:t>
    </dgm:pt>
    <dgm:pt modelId="{E7CF254C-662D-7F48-B370-43D0AEAC39C0}" type="pres">
      <dgm:prSet presAssocID="{5B0A174A-8E10-B74A-AA28-387F2E348A08}" presName="parentLeftMargin" presStyleLbl="node1" presStyleIdx="0" presStyleCnt="2"/>
      <dgm:spPr/>
      <dgm:t>
        <a:bodyPr/>
        <a:lstStyle/>
        <a:p>
          <a:endParaRPr lang="en-US"/>
        </a:p>
      </dgm:t>
    </dgm:pt>
    <dgm:pt modelId="{EC2B0591-F81B-DC4B-8105-91AA9A396FC8}" type="pres">
      <dgm:prSet presAssocID="{5B0A174A-8E10-B74A-AA28-387F2E348A08}" presName="parentText" presStyleLbl="node1" presStyleIdx="1" presStyleCnt="2" custScaleX="142857">
        <dgm:presLayoutVars>
          <dgm:chMax val="0"/>
          <dgm:bulletEnabled val="1"/>
        </dgm:presLayoutVars>
      </dgm:prSet>
      <dgm:spPr/>
      <dgm:t>
        <a:bodyPr/>
        <a:lstStyle/>
        <a:p>
          <a:endParaRPr lang="en-US"/>
        </a:p>
      </dgm:t>
    </dgm:pt>
    <dgm:pt modelId="{50208724-4AA5-1E4A-B9DD-90D59F8F0071}" type="pres">
      <dgm:prSet presAssocID="{5B0A174A-8E10-B74A-AA28-387F2E348A08}" presName="negativeSpace" presStyleCnt="0"/>
      <dgm:spPr/>
      <dgm:t>
        <a:bodyPr/>
        <a:lstStyle/>
        <a:p>
          <a:endParaRPr lang="en-US"/>
        </a:p>
      </dgm:t>
    </dgm:pt>
    <dgm:pt modelId="{27B8F8C8-9BB0-8945-B955-C5F7755CEB88}" type="pres">
      <dgm:prSet presAssocID="{5B0A174A-8E10-B74A-AA28-387F2E348A08}" presName="childText" presStyleLbl="conFgAcc1" presStyleIdx="1" presStyleCnt="2">
        <dgm:presLayoutVars>
          <dgm:bulletEnabled val="1"/>
        </dgm:presLayoutVars>
      </dgm:prSet>
      <dgm:spPr/>
      <dgm:t>
        <a:bodyPr/>
        <a:lstStyle/>
        <a:p>
          <a:endParaRPr lang="en-US"/>
        </a:p>
      </dgm:t>
    </dgm:pt>
  </dgm:ptLst>
  <dgm:cxnLst>
    <dgm:cxn modelId="{AD304074-F8B5-CE41-9A49-380AEEB4EE3A}" srcId="{69B4BA2B-0383-704A-B895-362D67BA0A21}" destId="{5B0A174A-8E10-B74A-AA28-387F2E348A08}" srcOrd="1" destOrd="0" parTransId="{BA15B8F6-28B1-064C-88EA-9230F4EBFE7E}" sibTransId="{4D3F3DF9-6CCA-F64C-AA0C-EBB7D58B30BD}"/>
    <dgm:cxn modelId="{F7BF51DA-EC49-0445-A3E5-75308167D1AE}" type="presOf" srcId="{BB6FDC0C-F58F-5B41-A4EE-C160C313852D}" destId="{63537E46-7CFE-7F4E-BF89-ECE80FB7E7F9}" srcOrd="0" destOrd="0" presId="urn:microsoft.com/office/officeart/2005/8/layout/list1"/>
    <dgm:cxn modelId="{ED773D6B-F21B-E244-9DFB-785C9314FB0E}" type="presOf" srcId="{BB6FDC0C-F58F-5B41-A4EE-C160C313852D}" destId="{CA5B5020-241A-ED41-871C-50E22A52791D}" srcOrd="1" destOrd="0" presId="urn:microsoft.com/office/officeart/2005/8/layout/list1"/>
    <dgm:cxn modelId="{7F5A83AC-D07B-F04F-9863-081B91F0876E}" type="presOf" srcId="{5B0A174A-8E10-B74A-AA28-387F2E348A08}" destId="{EC2B0591-F81B-DC4B-8105-91AA9A396FC8}" srcOrd="1" destOrd="0" presId="urn:microsoft.com/office/officeart/2005/8/layout/list1"/>
    <dgm:cxn modelId="{414BDDE1-F5F8-9944-93B0-163D93592652}" srcId="{69B4BA2B-0383-704A-B895-362D67BA0A21}" destId="{BB6FDC0C-F58F-5B41-A4EE-C160C313852D}" srcOrd="0" destOrd="0" parTransId="{F1179187-0E39-0947-BF67-E6B26517BBDB}" sibTransId="{88048918-0EE6-204B-BEB9-FA4439786C49}"/>
    <dgm:cxn modelId="{4E424238-11E2-5D43-AA53-E065F6764108}" type="presOf" srcId="{5B0A174A-8E10-B74A-AA28-387F2E348A08}" destId="{E7CF254C-662D-7F48-B370-43D0AEAC39C0}" srcOrd="0" destOrd="0" presId="urn:microsoft.com/office/officeart/2005/8/layout/list1"/>
    <dgm:cxn modelId="{99F17918-9744-1047-A7E6-B431F32AE2D8}" type="presOf" srcId="{69B4BA2B-0383-704A-B895-362D67BA0A21}" destId="{2B3D5CE5-3131-E246-938F-326D63404B9B}" srcOrd="0" destOrd="0" presId="urn:microsoft.com/office/officeart/2005/8/layout/list1"/>
    <dgm:cxn modelId="{DA6F574B-5896-254F-B670-B0E3447190DC}" type="presParOf" srcId="{2B3D5CE5-3131-E246-938F-326D63404B9B}" destId="{DBF87CB1-793C-684E-A4E8-EEB1BE49BE33}" srcOrd="0" destOrd="0" presId="urn:microsoft.com/office/officeart/2005/8/layout/list1"/>
    <dgm:cxn modelId="{1D61D032-8D85-FD4F-A7FB-CDBA9C0C4395}" type="presParOf" srcId="{DBF87CB1-793C-684E-A4E8-EEB1BE49BE33}" destId="{63537E46-7CFE-7F4E-BF89-ECE80FB7E7F9}" srcOrd="0" destOrd="0" presId="urn:microsoft.com/office/officeart/2005/8/layout/list1"/>
    <dgm:cxn modelId="{47736EE2-3735-8543-94D4-AA9613831C65}" type="presParOf" srcId="{DBF87CB1-793C-684E-A4E8-EEB1BE49BE33}" destId="{CA5B5020-241A-ED41-871C-50E22A52791D}" srcOrd="1" destOrd="0" presId="urn:microsoft.com/office/officeart/2005/8/layout/list1"/>
    <dgm:cxn modelId="{FCEDD182-C80A-2043-BFD3-991D480A895A}" type="presParOf" srcId="{2B3D5CE5-3131-E246-938F-326D63404B9B}" destId="{1F540890-76A3-174D-BA62-F28375342AB7}" srcOrd="1" destOrd="0" presId="urn:microsoft.com/office/officeart/2005/8/layout/list1"/>
    <dgm:cxn modelId="{59191500-49A2-6C4A-B54F-0E78FAA68C30}" type="presParOf" srcId="{2B3D5CE5-3131-E246-938F-326D63404B9B}" destId="{852E8B44-627F-1D44-8A15-80AD63533DED}" srcOrd="2" destOrd="0" presId="urn:microsoft.com/office/officeart/2005/8/layout/list1"/>
    <dgm:cxn modelId="{B034ADB9-DB2D-674C-8F5E-B4690738AE5D}" type="presParOf" srcId="{2B3D5CE5-3131-E246-938F-326D63404B9B}" destId="{A2756999-7466-DD41-A9B1-4C5EDFDB5206}" srcOrd="3" destOrd="0" presId="urn:microsoft.com/office/officeart/2005/8/layout/list1"/>
    <dgm:cxn modelId="{3154CF14-8187-2341-BA5C-CB307B0B328F}" type="presParOf" srcId="{2B3D5CE5-3131-E246-938F-326D63404B9B}" destId="{B25EC762-5C7F-534A-A5FB-9351A8ABBA99}" srcOrd="4" destOrd="0" presId="urn:microsoft.com/office/officeart/2005/8/layout/list1"/>
    <dgm:cxn modelId="{DAACE21D-026F-DD4D-BB18-180427008B5C}" type="presParOf" srcId="{B25EC762-5C7F-534A-A5FB-9351A8ABBA99}" destId="{E7CF254C-662D-7F48-B370-43D0AEAC39C0}" srcOrd="0" destOrd="0" presId="urn:microsoft.com/office/officeart/2005/8/layout/list1"/>
    <dgm:cxn modelId="{6F73CA0B-6FE8-9B4A-8D4C-7D2FF0E7055A}" type="presParOf" srcId="{B25EC762-5C7F-534A-A5FB-9351A8ABBA99}" destId="{EC2B0591-F81B-DC4B-8105-91AA9A396FC8}" srcOrd="1" destOrd="0" presId="urn:microsoft.com/office/officeart/2005/8/layout/list1"/>
    <dgm:cxn modelId="{EC4FC653-EC47-4541-982A-79C81E0A897C}" type="presParOf" srcId="{2B3D5CE5-3131-E246-938F-326D63404B9B}" destId="{50208724-4AA5-1E4A-B9DD-90D59F8F0071}" srcOrd="5" destOrd="0" presId="urn:microsoft.com/office/officeart/2005/8/layout/list1"/>
    <dgm:cxn modelId="{598385C9-E95F-5042-B09E-377C63D3141D}" type="presParOf" srcId="{2B3D5CE5-3131-E246-938F-326D63404B9B}" destId="{27B8F8C8-9BB0-8945-B955-C5F7755CEB88}"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03BC6FA-F7F0-5E49-A5AF-92CFD84F4915}" type="doc">
      <dgm:prSet loTypeId="urn:microsoft.com/office/officeart/2008/layout/VerticalAccentList" loCatId="" qsTypeId="urn:microsoft.com/office/officeart/2005/8/quickstyle/simple4" qsCatId="simple" csTypeId="urn:microsoft.com/office/officeart/2005/8/colors/accent0_2" csCatId="mainScheme" phldr="1"/>
      <dgm:spPr/>
      <dgm:t>
        <a:bodyPr/>
        <a:lstStyle/>
        <a:p>
          <a:endParaRPr lang="en-US"/>
        </a:p>
      </dgm:t>
    </dgm:pt>
    <dgm:pt modelId="{8A7F84D2-BB09-044D-9495-D8659D63A2D2}">
      <dgm:prSet phldrT="[Text]"/>
      <dgm:spPr/>
      <dgm:t>
        <a:bodyPr/>
        <a:lstStyle/>
        <a:p>
          <a:r>
            <a:rPr lang="en-US" b="1" dirty="0" smtClean="0"/>
            <a:t>Both sides essential for launch</a:t>
          </a:r>
          <a:endParaRPr lang="en-US" b="1" dirty="0"/>
        </a:p>
      </dgm:t>
    </dgm:pt>
    <dgm:pt modelId="{EFA0F8A8-8639-4D44-88FA-7F8D84189E41}" type="parTrans" cxnId="{EE78F282-D6AB-2C49-AF29-19F5F4FAFE62}">
      <dgm:prSet/>
      <dgm:spPr/>
      <dgm:t>
        <a:bodyPr/>
        <a:lstStyle/>
        <a:p>
          <a:endParaRPr lang="en-US"/>
        </a:p>
      </dgm:t>
    </dgm:pt>
    <dgm:pt modelId="{6D04D22C-2E01-854A-9548-754D9DAF8E96}" type="sibTrans" cxnId="{EE78F282-D6AB-2C49-AF29-19F5F4FAFE62}">
      <dgm:prSet/>
      <dgm:spPr/>
      <dgm:t>
        <a:bodyPr/>
        <a:lstStyle/>
        <a:p>
          <a:endParaRPr lang="en-US"/>
        </a:p>
      </dgm:t>
    </dgm:pt>
    <dgm:pt modelId="{D6A60188-0D08-BC42-BED8-387CD1132E43}">
      <dgm:prSet phldrT="[Text]"/>
      <dgm:spPr/>
      <dgm:t>
        <a:bodyPr/>
        <a:lstStyle/>
        <a:p>
          <a:r>
            <a:rPr lang="en-US" dirty="0" smtClean="0"/>
            <a:t>YouTube needed content creators and content viewers</a:t>
          </a:r>
          <a:endParaRPr lang="en-US" dirty="0"/>
        </a:p>
      </dgm:t>
    </dgm:pt>
    <dgm:pt modelId="{068C142B-B4A2-7243-83C7-465E08C8C014}" type="parTrans" cxnId="{CDE00F95-0831-B241-B9D4-E086C6A1C9F1}">
      <dgm:prSet/>
      <dgm:spPr/>
      <dgm:t>
        <a:bodyPr/>
        <a:lstStyle/>
        <a:p>
          <a:endParaRPr lang="en-US"/>
        </a:p>
      </dgm:t>
    </dgm:pt>
    <dgm:pt modelId="{2F756D6F-FB68-C044-8773-6EF57B0D03C6}" type="sibTrans" cxnId="{CDE00F95-0831-B241-B9D4-E086C6A1C9F1}">
      <dgm:prSet/>
      <dgm:spPr/>
      <dgm:t>
        <a:bodyPr/>
        <a:lstStyle/>
        <a:p>
          <a:endParaRPr lang="en-US"/>
        </a:p>
      </dgm:t>
    </dgm:pt>
    <dgm:pt modelId="{2D3E807D-07B7-DC43-8024-E1C888A291FF}">
      <dgm:prSet phldrT="[Text]"/>
      <dgm:spPr/>
      <dgm:t>
        <a:bodyPr/>
        <a:lstStyle/>
        <a:p>
          <a:r>
            <a:rPr lang="en-US" b="1" dirty="0" smtClean="0"/>
            <a:t>Need strategies to get both sides on board</a:t>
          </a:r>
          <a:endParaRPr lang="en-US" b="1" dirty="0"/>
        </a:p>
      </dgm:t>
    </dgm:pt>
    <dgm:pt modelId="{FFCEBF42-C599-084E-9882-DD3610D6369D}" type="parTrans" cxnId="{61F3346D-3CB2-D243-A2D4-3ADB1E2B4948}">
      <dgm:prSet/>
      <dgm:spPr/>
      <dgm:t>
        <a:bodyPr/>
        <a:lstStyle/>
        <a:p>
          <a:endParaRPr lang="en-US"/>
        </a:p>
      </dgm:t>
    </dgm:pt>
    <dgm:pt modelId="{3E861E97-E2CC-844F-B5A5-98197CEE2697}" type="sibTrans" cxnId="{61F3346D-3CB2-D243-A2D4-3ADB1E2B4948}">
      <dgm:prSet/>
      <dgm:spPr/>
      <dgm:t>
        <a:bodyPr/>
        <a:lstStyle/>
        <a:p>
          <a:endParaRPr lang="en-US"/>
        </a:p>
      </dgm:t>
    </dgm:pt>
    <dgm:pt modelId="{0A009460-C2BF-2C4D-B6CD-6CA4AB2A5DCA}">
      <dgm:prSet phldrT="[Text]"/>
      <dgm:spPr/>
      <dgm:t>
        <a:bodyPr/>
        <a:lstStyle/>
        <a:p>
          <a:r>
            <a:rPr lang="en-US" b="1" dirty="0" smtClean="0"/>
            <a:t>Ignition requires getting enough on board</a:t>
          </a:r>
          <a:endParaRPr lang="en-US" b="1" dirty="0"/>
        </a:p>
      </dgm:t>
    </dgm:pt>
    <dgm:pt modelId="{66ED6784-EAA8-0040-872A-8A63E5514BBB}" type="parTrans" cxnId="{4B88675A-DB24-8447-9690-BDAF9FFC46D9}">
      <dgm:prSet/>
      <dgm:spPr/>
      <dgm:t>
        <a:bodyPr/>
        <a:lstStyle/>
        <a:p>
          <a:endParaRPr lang="en-US"/>
        </a:p>
      </dgm:t>
    </dgm:pt>
    <dgm:pt modelId="{06EC2448-B5EC-0B4B-A450-0247AF07CD40}" type="sibTrans" cxnId="{4B88675A-DB24-8447-9690-BDAF9FFC46D9}">
      <dgm:prSet/>
      <dgm:spPr/>
      <dgm:t>
        <a:bodyPr/>
        <a:lstStyle/>
        <a:p>
          <a:endParaRPr lang="en-US"/>
        </a:p>
      </dgm:t>
    </dgm:pt>
    <dgm:pt modelId="{B2E6766B-E4EA-8246-AC96-5A3CAE064E21}">
      <dgm:prSet phldrT="[Text]"/>
      <dgm:spPr/>
      <dgm:t>
        <a:bodyPr/>
        <a:lstStyle/>
        <a:p>
          <a:r>
            <a:rPr lang="en-US" dirty="0" smtClean="0"/>
            <a:t>Slow growth from February to December 2005 when YouTube shows an inflection point</a:t>
          </a:r>
          <a:endParaRPr lang="en-US" dirty="0"/>
        </a:p>
      </dgm:t>
    </dgm:pt>
    <dgm:pt modelId="{13BC8C6A-6F9D-0A47-A342-8BAB739EF42B}" type="parTrans" cxnId="{F3C3D240-2282-3E48-B205-AF3E4A841FCB}">
      <dgm:prSet/>
      <dgm:spPr/>
      <dgm:t>
        <a:bodyPr/>
        <a:lstStyle/>
        <a:p>
          <a:endParaRPr lang="en-US"/>
        </a:p>
      </dgm:t>
    </dgm:pt>
    <dgm:pt modelId="{5965397D-4B14-4E4C-BF4D-54FFEE188FC7}" type="sibTrans" cxnId="{F3C3D240-2282-3E48-B205-AF3E4A841FCB}">
      <dgm:prSet/>
      <dgm:spPr/>
      <dgm:t>
        <a:bodyPr/>
        <a:lstStyle/>
        <a:p>
          <a:endParaRPr lang="en-US"/>
        </a:p>
      </dgm:t>
    </dgm:pt>
    <dgm:pt modelId="{BFCE5CE4-1650-534A-A219-E8CD07DAEA73}">
      <dgm:prSet phldrT="[Text]"/>
      <dgm:spPr/>
      <dgm:t>
        <a:bodyPr/>
        <a:lstStyle/>
        <a:p>
          <a:r>
            <a:rPr lang="en-US" dirty="0" smtClean="0"/>
            <a:t>YouTube tried multiple strategies to increase uploading and viewing of videos</a:t>
          </a:r>
          <a:endParaRPr lang="en-US" dirty="0"/>
        </a:p>
      </dgm:t>
    </dgm:pt>
    <dgm:pt modelId="{09D75C31-65A0-9749-A3AC-7F7EA8D2B01B}" type="sibTrans" cxnId="{31305E3E-7D23-354C-A97C-3A6257DB2D0E}">
      <dgm:prSet/>
      <dgm:spPr/>
      <dgm:t>
        <a:bodyPr/>
        <a:lstStyle/>
        <a:p>
          <a:endParaRPr lang="en-US"/>
        </a:p>
      </dgm:t>
    </dgm:pt>
    <dgm:pt modelId="{FE6914E1-7A47-6747-80C0-4BD5718A2A74}" type="parTrans" cxnId="{31305E3E-7D23-354C-A97C-3A6257DB2D0E}">
      <dgm:prSet/>
      <dgm:spPr/>
      <dgm:t>
        <a:bodyPr/>
        <a:lstStyle/>
        <a:p>
          <a:endParaRPr lang="en-US"/>
        </a:p>
      </dgm:t>
    </dgm:pt>
    <dgm:pt modelId="{D4AE4471-8B2B-E84A-B767-2CAD03DC6CB3}" type="pres">
      <dgm:prSet presAssocID="{603BC6FA-F7F0-5E49-A5AF-92CFD84F4915}" presName="Name0" presStyleCnt="0">
        <dgm:presLayoutVars>
          <dgm:chMax/>
          <dgm:chPref/>
          <dgm:dir/>
        </dgm:presLayoutVars>
      </dgm:prSet>
      <dgm:spPr/>
      <dgm:t>
        <a:bodyPr/>
        <a:lstStyle/>
        <a:p>
          <a:endParaRPr lang="en-US"/>
        </a:p>
      </dgm:t>
    </dgm:pt>
    <dgm:pt modelId="{642114D0-CE95-8946-B002-7D95A07BF8F1}" type="pres">
      <dgm:prSet presAssocID="{8A7F84D2-BB09-044D-9495-D8659D63A2D2}" presName="parenttextcomposite" presStyleCnt="0"/>
      <dgm:spPr/>
      <dgm:t>
        <a:bodyPr/>
        <a:lstStyle/>
        <a:p>
          <a:endParaRPr lang="en-US"/>
        </a:p>
      </dgm:t>
    </dgm:pt>
    <dgm:pt modelId="{F8FD7755-E710-F245-B3DE-49D08B852D3D}" type="pres">
      <dgm:prSet presAssocID="{8A7F84D2-BB09-044D-9495-D8659D63A2D2}" presName="parenttext" presStyleLbl="revTx" presStyleIdx="0" presStyleCnt="3">
        <dgm:presLayoutVars>
          <dgm:chMax/>
          <dgm:chPref val="2"/>
          <dgm:bulletEnabled val="1"/>
        </dgm:presLayoutVars>
      </dgm:prSet>
      <dgm:spPr/>
      <dgm:t>
        <a:bodyPr/>
        <a:lstStyle/>
        <a:p>
          <a:endParaRPr lang="en-US"/>
        </a:p>
      </dgm:t>
    </dgm:pt>
    <dgm:pt modelId="{4AFF8085-1A7F-6740-97CA-D05FD0A55DB7}" type="pres">
      <dgm:prSet presAssocID="{8A7F84D2-BB09-044D-9495-D8659D63A2D2}" presName="composite" presStyleCnt="0"/>
      <dgm:spPr/>
      <dgm:t>
        <a:bodyPr/>
        <a:lstStyle/>
        <a:p>
          <a:endParaRPr lang="en-US"/>
        </a:p>
      </dgm:t>
    </dgm:pt>
    <dgm:pt modelId="{D2310BD6-965B-E149-877F-A735D0FC74AE}" type="pres">
      <dgm:prSet presAssocID="{8A7F84D2-BB09-044D-9495-D8659D63A2D2}" presName="chevron1" presStyleLbl="alignNode1" presStyleIdx="0" presStyleCnt="21"/>
      <dgm:spPr/>
      <dgm:t>
        <a:bodyPr/>
        <a:lstStyle/>
        <a:p>
          <a:endParaRPr lang="en-US"/>
        </a:p>
      </dgm:t>
    </dgm:pt>
    <dgm:pt modelId="{0A642D9E-73D0-DA43-8440-F35C5EE3A95D}" type="pres">
      <dgm:prSet presAssocID="{8A7F84D2-BB09-044D-9495-D8659D63A2D2}" presName="chevron2" presStyleLbl="alignNode1" presStyleIdx="1" presStyleCnt="21"/>
      <dgm:spPr/>
      <dgm:t>
        <a:bodyPr/>
        <a:lstStyle/>
        <a:p>
          <a:endParaRPr lang="en-US"/>
        </a:p>
      </dgm:t>
    </dgm:pt>
    <dgm:pt modelId="{EC2E3124-7F35-9242-9516-BE0CAB60A737}" type="pres">
      <dgm:prSet presAssocID="{8A7F84D2-BB09-044D-9495-D8659D63A2D2}" presName="chevron3" presStyleLbl="alignNode1" presStyleIdx="2" presStyleCnt="21"/>
      <dgm:spPr/>
      <dgm:t>
        <a:bodyPr/>
        <a:lstStyle/>
        <a:p>
          <a:endParaRPr lang="en-US"/>
        </a:p>
      </dgm:t>
    </dgm:pt>
    <dgm:pt modelId="{7418DDAF-45D6-CE40-9ECB-E3700E4425B0}" type="pres">
      <dgm:prSet presAssocID="{8A7F84D2-BB09-044D-9495-D8659D63A2D2}" presName="chevron4" presStyleLbl="alignNode1" presStyleIdx="3" presStyleCnt="21"/>
      <dgm:spPr/>
      <dgm:t>
        <a:bodyPr/>
        <a:lstStyle/>
        <a:p>
          <a:endParaRPr lang="en-US"/>
        </a:p>
      </dgm:t>
    </dgm:pt>
    <dgm:pt modelId="{74B725C1-123B-D94A-81E9-69A7BBD3220E}" type="pres">
      <dgm:prSet presAssocID="{8A7F84D2-BB09-044D-9495-D8659D63A2D2}" presName="chevron5" presStyleLbl="alignNode1" presStyleIdx="4" presStyleCnt="21"/>
      <dgm:spPr/>
      <dgm:t>
        <a:bodyPr/>
        <a:lstStyle/>
        <a:p>
          <a:endParaRPr lang="en-US"/>
        </a:p>
      </dgm:t>
    </dgm:pt>
    <dgm:pt modelId="{5B22AA79-0EB5-8246-AEE6-A2AEC63B499A}" type="pres">
      <dgm:prSet presAssocID="{8A7F84D2-BB09-044D-9495-D8659D63A2D2}" presName="chevron6" presStyleLbl="alignNode1" presStyleIdx="5" presStyleCnt="21"/>
      <dgm:spPr/>
      <dgm:t>
        <a:bodyPr/>
        <a:lstStyle/>
        <a:p>
          <a:endParaRPr lang="en-US"/>
        </a:p>
      </dgm:t>
    </dgm:pt>
    <dgm:pt modelId="{25EC145D-1CD7-B948-BFA8-8162F3380C3D}" type="pres">
      <dgm:prSet presAssocID="{8A7F84D2-BB09-044D-9495-D8659D63A2D2}" presName="chevron7" presStyleLbl="alignNode1" presStyleIdx="6" presStyleCnt="21"/>
      <dgm:spPr/>
      <dgm:t>
        <a:bodyPr/>
        <a:lstStyle/>
        <a:p>
          <a:endParaRPr lang="en-US"/>
        </a:p>
      </dgm:t>
    </dgm:pt>
    <dgm:pt modelId="{A831185F-6295-B643-B376-0037E2120EE2}" type="pres">
      <dgm:prSet presAssocID="{8A7F84D2-BB09-044D-9495-D8659D63A2D2}" presName="childtext" presStyleLbl="solidFgAcc1" presStyleIdx="0" presStyleCnt="3">
        <dgm:presLayoutVars>
          <dgm:chMax/>
          <dgm:chPref val="0"/>
          <dgm:bulletEnabled val="1"/>
        </dgm:presLayoutVars>
      </dgm:prSet>
      <dgm:spPr/>
      <dgm:t>
        <a:bodyPr/>
        <a:lstStyle/>
        <a:p>
          <a:endParaRPr lang="en-US"/>
        </a:p>
      </dgm:t>
    </dgm:pt>
    <dgm:pt modelId="{D06B3C22-F21C-BD46-AB96-3DCDE0793219}" type="pres">
      <dgm:prSet presAssocID="{6D04D22C-2E01-854A-9548-754D9DAF8E96}" presName="sibTrans" presStyleCnt="0"/>
      <dgm:spPr/>
      <dgm:t>
        <a:bodyPr/>
        <a:lstStyle/>
        <a:p>
          <a:endParaRPr lang="en-US"/>
        </a:p>
      </dgm:t>
    </dgm:pt>
    <dgm:pt modelId="{FC8D28CA-C751-4E4F-834F-153DD2775494}" type="pres">
      <dgm:prSet presAssocID="{2D3E807D-07B7-DC43-8024-E1C888A291FF}" presName="parenttextcomposite" presStyleCnt="0"/>
      <dgm:spPr/>
      <dgm:t>
        <a:bodyPr/>
        <a:lstStyle/>
        <a:p>
          <a:endParaRPr lang="en-US"/>
        </a:p>
      </dgm:t>
    </dgm:pt>
    <dgm:pt modelId="{A733011E-018A-2B47-858C-BE305E17177A}" type="pres">
      <dgm:prSet presAssocID="{2D3E807D-07B7-DC43-8024-E1C888A291FF}" presName="parenttext" presStyleLbl="revTx" presStyleIdx="1" presStyleCnt="3">
        <dgm:presLayoutVars>
          <dgm:chMax/>
          <dgm:chPref val="2"/>
          <dgm:bulletEnabled val="1"/>
        </dgm:presLayoutVars>
      </dgm:prSet>
      <dgm:spPr/>
      <dgm:t>
        <a:bodyPr/>
        <a:lstStyle/>
        <a:p>
          <a:endParaRPr lang="en-US"/>
        </a:p>
      </dgm:t>
    </dgm:pt>
    <dgm:pt modelId="{4AAD745A-E892-1F46-B692-DC604F1E8D1E}" type="pres">
      <dgm:prSet presAssocID="{2D3E807D-07B7-DC43-8024-E1C888A291FF}" presName="composite" presStyleCnt="0"/>
      <dgm:spPr/>
      <dgm:t>
        <a:bodyPr/>
        <a:lstStyle/>
        <a:p>
          <a:endParaRPr lang="en-US"/>
        </a:p>
      </dgm:t>
    </dgm:pt>
    <dgm:pt modelId="{6B0A48B9-F936-5F4A-8612-8216BA5CFD59}" type="pres">
      <dgm:prSet presAssocID="{2D3E807D-07B7-DC43-8024-E1C888A291FF}" presName="chevron1" presStyleLbl="alignNode1" presStyleIdx="7" presStyleCnt="21"/>
      <dgm:spPr/>
      <dgm:t>
        <a:bodyPr/>
        <a:lstStyle/>
        <a:p>
          <a:endParaRPr lang="en-US"/>
        </a:p>
      </dgm:t>
    </dgm:pt>
    <dgm:pt modelId="{45BBAA4A-B4F1-0840-BA49-BCCC376A3E14}" type="pres">
      <dgm:prSet presAssocID="{2D3E807D-07B7-DC43-8024-E1C888A291FF}" presName="chevron2" presStyleLbl="alignNode1" presStyleIdx="8" presStyleCnt="21"/>
      <dgm:spPr/>
      <dgm:t>
        <a:bodyPr/>
        <a:lstStyle/>
        <a:p>
          <a:endParaRPr lang="en-US"/>
        </a:p>
      </dgm:t>
    </dgm:pt>
    <dgm:pt modelId="{A8616339-D965-7A45-BB5B-74B38FE03C4C}" type="pres">
      <dgm:prSet presAssocID="{2D3E807D-07B7-DC43-8024-E1C888A291FF}" presName="chevron3" presStyleLbl="alignNode1" presStyleIdx="9" presStyleCnt="21"/>
      <dgm:spPr/>
      <dgm:t>
        <a:bodyPr/>
        <a:lstStyle/>
        <a:p>
          <a:endParaRPr lang="en-US"/>
        </a:p>
      </dgm:t>
    </dgm:pt>
    <dgm:pt modelId="{84006F91-EE1A-2547-A1E6-187EC2A1464C}" type="pres">
      <dgm:prSet presAssocID="{2D3E807D-07B7-DC43-8024-E1C888A291FF}" presName="chevron4" presStyleLbl="alignNode1" presStyleIdx="10" presStyleCnt="21"/>
      <dgm:spPr/>
      <dgm:t>
        <a:bodyPr/>
        <a:lstStyle/>
        <a:p>
          <a:endParaRPr lang="en-US"/>
        </a:p>
      </dgm:t>
    </dgm:pt>
    <dgm:pt modelId="{87A708CA-DD36-DD43-AD7B-6FBB56F211B2}" type="pres">
      <dgm:prSet presAssocID="{2D3E807D-07B7-DC43-8024-E1C888A291FF}" presName="chevron5" presStyleLbl="alignNode1" presStyleIdx="11" presStyleCnt="21"/>
      <dgm:spPr/>
      <dgm:t>
        <a:bodyPr/>
        <a:lstStyle/>
        <a:p>
          <a:endParaRPr lang="en-US"/>
        </a:p>
      </dgm:t>
    </dgm:pt>
    <dgm:pt modelId="{5B199FA1-3970-934A-ACC4-D6D24A9273EC}" type="pres">
      <dgm:prSet presAssocID="{2D3E807D-07B7-DC43-8024-E1C888A291FF}" presName="chevron6" presStyleLbl="alignNode1" presStyleIdx="12" presStyleCnt="21"/>
      <dgm:spPr/>
      <dgm:t>
        <a:bodyPr/>
        <a:lstStyle/>
        <a:p>
          <a:endParaRPr lang="en-US"/>
        </a:p>
      </dgm:t>
    </dgm:pt>
    <dgm:pt modelId="{BAFE243A-BEEA-A545-B21B-224A34E2E439}" type="pres">
      <dgm:prSet presAssocID="{2D3E807D-07B7-DC43-8024-E1C888A291FF}" presName="chevron7" presStyleLbl="alignNode1" presStyleIdx="13" presStyleCnt="21"/>
      <dgm:spPr/>
      <dgm:t>
        <a:bodyPr/>
        <a:lstStyle/>
        <a:p>
          <a:endParaRPr lang="en-US"/>
        </a:p>
      </dgm:t>
    </dgm:pt>
    <dgm:pt modelId="{4357F1E5-A938-7041-952C-9E2AAADC5DF2}" type="pres">
      <dgm:prSet presAssocID="{2D3E807D-07B7-DC43-8024-E1C888A291FF}" presName="childtext" presStyleLbl="solidFgAcc1" presStyleIdx="1" presStyleCnt="3">
        <dgm:presLayoutVars>
          <dgm:chMax/>
          <dgm:chPref val="0"/>
          <dgm:bulletEnabled val="1"/>
        </dgm:presLayoutVars>
      </dgm:prSet>
      <dgm:spPr/>
      <dgm:t>
        <a:bodyPr/>
        <a:lstStyle/>
        <a:p>
          <a:endParaRPr lang="en-US"/>
        </a:p>
      </dgm:t>
    </dgm:pt>
    <dgm:pt modelId="{AC200E02-9BEB-E44E-BFB0-6B7AD62A36C3}" type="pres">
      <dgm:prSet presAssocID="{3E861E97-E2CC-844F-B5A5-98197CEE2697}" presName="sibTrans" presStyleCnt="0"/>
      <dgm:spPr/>
      <dgm:t>
        <a:bodyPr/>
        <a:lstStyle/>
        <a:p>
          <a:endParaRPr lang="en-US"/>
        </a:p>
      </dgm:t>
    </dgm:pt>
    <dgm:pt modelId="{9C05EF55-8DC5-D940-A605-90129099CB41}" type="pres">
      <dgm:prSet presAssocID="{0A009460-C2BF-2C4D-B6CD-6CA4AB2A5DCA}" presName="parenttextcomposite" presStyleCnt="0"/>
      <dgm:spPr/>
      <dgm:t>
        <a:bodyPr/>
        <a:lstStyle/>
        <a:p>
          <a:endParaRPr lang="en-US"/>
        </a:p>
      </dgm:t>
    </dgm:pt>
    <dgm:pt modelId="{C7F37CB4-1074-654C-BC0D-4C60BDB5F703}" type="pres">
      <dgm:prSet presAssocID="{0A009460-C2BF-2C4D-B6CD-6CA4AB2A5DCA}" presName="parenttext" presStyleLbl="revTx" presStyleIdx="2" presStyleCnt="3">
        <dgm:presLayoutVars>
          <dgm:chMax/>
          <dgm:chPref val="2"/>
          <dgm:bulletEnabled val="1"/>
        </dgm:presLayoutVars>
      </dgm:prSet>
      <dgm:spPr/>
      <dgm:t>
        <a:bodyPr/>
        <a:lstStyle/>
        <a:p>
          <a:endParaRPr lang="en-US"/>
        </a:p>
      </dgm:t>
    </dgm:pt>
    <dgm:pt modelId="{A1BCC44C-477D-DE4B-B4D4-8B2E1DAD0302}" type="pres">
      <dgm:prSet presAssocID="{0A009460-C2BF-2C4D-B6CD-6CA4AB2A5DCA}" presName="composite" presStyleCnt="0"/>
      <dgm:spPr/>
      <dgm:t>
        <a:bodyPr/>
        <a:lstStyle/>
        <a:p>
          <a:endParaRPr lang="en-US"/>
        </a:p>
      </dgm:t>
    </dgm:pt>
    <dgm:pt modelId="{65A2745C-8788-2A46-8BB3-63887DBA8E35}" type="pres">
      <dgm:prSet presAssocID="{0A009460-C2BF-2C4D-B6CD-6CA4AB2A5DCA}" presName="chevron1" presStyleLbl="alignNode1" presStyleIdx="14" presStyleCnt="21"/>
      <dgm:spPr/>
      <dgm:t>
        <a:bodyPr/>
        <a:lstStyle/>
        <a:p>
          <a:endParaRPr lang="en-US"/>
        </a:p>
      </dgm:t>
    </dgm:pt>
    <dgm:pt modelId="{8DF2DE48-B2AA-D54F-BF2E-401B28139284}" type="pres">
      <dgm:prSet presAssocID="{0A009460-C2BF-2C4D-B6CD-6CA4AB2A5DCA}" presName="chevron2" presStyleLbl="alignNode1" presStyleIdx="15" presStyleCnt="21"/>
      <dgm:spPr/>
      <dgm:t>
        <a:bodyPr/>
        <a:lstStyle/>
        <a:p>
          <a:endParaRPr lang="en-US"/>
        </a:p>
      </dgm:t>
    </dgm:pt>
    <dgm:pt modelId="{DED6FDC4-280E-9F48-92E9-41A8A4AE64DF}" type="pres">
      <dgm:prSet presAssocID="{0A009460-C2BF-2C4D-B6CD-6CA4AB2A5DCA}" presName="chevron3" presStyleLbl="alignNode1" presStyleIdx="16" presStyleCnt="21"/>
      <dgm:spPr/>
      <dgm:t>
        <a:bodyPr/>
        <a:lstStyle/>
        <a:p>
          <a:endParaRPr lang="en-US"/>
        </a:p>
      </dgm:t>
    </dgm:pt>
    <dgm:pt modelId="{86169BB1-AB96-374A-B8A5-F9AC7E43ADBB}" type="pres">
      <dgm:prSet presAssocID="{0A009460-C2BF-2C4D-B6CD-6CA4AB2A5DCA}" presName="chevron4" presStyleLbl="alignNode1" presStyleIdx="17" presStyleCnt="21"/>
      <dgm:spPr/>
      <dgm:t>
        <a:bodyPr/>
        <a:lstStyle/>
        <a:p>
          <a:endParaRPr lang="en-US"/>
        </a:p>
      </dgm:t>
    </dgm:pt>
    <dgm:pt modelId="{88E9AE25-A200-CB4F-9163-A6BBF5F7D521}" type="pres">
      <dgm:prSet presAssocID="{0A009460-C2BF-2C4D-B6CD-6CA4AB2A5DCA}" presName="chevron5" presStyleLbl="alignNode1" presStyleIdx="18" presStyleCnt="21"/>
      <dgm:spPr/>
      <dgm:t>
        <a:bodyPr/>
        <a:lstStyle/>
        <a:p>
          <a:endParaRPr lang="en-US"/>
        </a:p>
      </dgm:t>
    </dgm:pt>
    <dgm:pt modelId="{48F00500-FD05-8B47-8418-27DC661DDCE7}" type="pres">
      <dgm:prSet presAssocID="{0A009460-C2BF-2C4D-B6CD-6CA4AB2A5DCA}" presName="chevron6" presStyleLbl="alignNode1" presStyleIdx="19" presStyleCnt="21"/>
      <dgm:spPr/>
      <dgm:t>
        <a:bodyPr/>
        <a:lstStyle/>
        <a:p>
          <a:endParaRPr lang="en-US"/>
        </a:p>
      </dgm:t>
    </dgm:pt>
    <dgm:pt modelId="{BC9DB231-ABE9-3E47-8E5D-7509B7611724}" type="pres">
      <dgm:prSet presAssocID="{0A009460-C2BF-2C4D-B6CD-6CA4AB2A5DCA}" presName="chevron7" presStyleLbl="alignNode1" presStyleIdx="20" presStyleCnt="21"/>
      <dgm:spPr/>
      <dgm:t>
        <a:bodyPr/>
        <a:lstStyle/>
        <a:p>
          <a:endParaRPr lang="en-US"/>
        </a:p>
      </dgm:t>
    </dgm:pt>
    <dgm:pt modelId="{2420F3C3-43AE-B04E-8563-1CFDBFF64F7E}" type="pres">
      <dgm:prSet presAssocID="{0A009460-C2BF-2C4D-B6CD-6CA4AB2A5DCA}" presName="childtext" presStyleLbl="solidFgAcc1" presStyleIdx="2" presStyleCnt="3">
        <dgm:presLayoutVars>
          <dgm:chMax/>
          <dgm:chPref val="0"/>
          <dgm:bulletEnabled val="1"/>
        </dgm:presLayoutVars>
      </dgm:prSet>
      <dgm:spPr/>
      <dgm:t>
        <a:bodyPr/>
        <a:lstStyle/>
        <a:p>
          <a:endParaRPr lang="en-US"/>
        </a:p>
      </dgm:t>
    </dgm:pt>
  </dgm:ptLst>
  <dgm:cxnLst>
    <dgm:cxn modelId="{C8115FB0-1956-9F43-BDE9-B37249FAF277}" type="presOf" srcId="{0A009460-C2BF-2C4D-B6CD-6CA4AB2A5DCA}" destId="{C7F37CB4-1074-654C-BC0D-4C60BDB5F703}" srcOrd="0" destOrd="0" presId="urn:microsoft.com/office/officeart/2008/layout/VerticalAccentList"/>
    <dgm:cxn modelId="{CDE00F95-0831-B241-B9D4-E086C6A1C9F1}" srcId="{8A7F84D2-BB09-044D-9495-D8659D63A2D2}" destId="{D6A60188-0D08-BC42-BED8-387CD1132E43}" srcOrd="0" destOrd="0" parTransId="{068C142B-B4A2-7243-83C7-465E08C8C014}" sibTransId="{2F756D6F-FB68-C044-8773-6EF57B0D03C6}"/>
    <dgm:cxn modelId="{55D4A8D7-D904-0745-9B33-604DC7E43688}" type="presOf" srcId="{D6A60188-0D08-BC42-BED8-387CD1132E43}" destId="{A831185F-6295-B643-B376-0037E2120EE2}" srcOrd="0" destOrd="0" presId="urn:microsoft.com/office/officeart/2008/layout/VerticalAccentList"/>
    <dgm:cxn modelId="{327457C4-C35D-9B41-AC76-71748DDD8ED3}" type="presOf" srcId="{2D3E807D-07B7-DC43-8024-E1C888A291FF}" destId="{A733011E-018A-2B47-858C-BE305E17177A}" srcOrd="0" destOrd="0" presId="urn:microsoft.com/office/officeart/2008/layout/VerticalAccentList"/>
    <dgm:cxn modelId="{54E976A9-1117-0549-8A63-9D5B8EB9ADC8}" type="presOf" srcId="{603BC6FA-F7F0-5E49-A5AF-92CFD84F4915}" destId="{D4AE4471-8B2B-E84A-B767-2CAD03DC6CB3}" srcOrd="0" destOrd="0" presId="urn:microsoft.com/office/officeart/2008/layout/VerticalAccentList"/>
    <dgm:cxn modelId="{61F3346D-3CB2-D243-A2D4-3ADB1E2B4948}" srcId="{603BC6FA-F7F0-5E49-A5AF-92CFD84F4915}" destId="{2D3E807D-07B7-DC43-8024-E1C888A291FF}" srcOrd="1" destOrd="0" parTransId="{FFCEBF42-C599-084E-9882-DD3610D6369D}" sibTransId="{3E861E97-E2CC-844F-B5A5-98197CEE2697}"/>
    <dgm:cxn modelId="{4E39145F-B052-0443-AFC7-7B5E49BA4C9A}" type="presOf" srcId="{BFCE5CE4-1650-534A-A219-E8CD07DAEA73}" destId="{4357F1E5-A938-7041-952C-9E2AAADC5DF2}" srcOrd="0" destOrd="0" presId="urn:microsoft.com/office/officeart/2008/layout/VerticalAccentList"/>
    <dgm:cxn modelId="{2B3D2140-666D-FA4B-B06F-765156319B72}" type="presOf" srcId="{8A7F84D2-BB09-044D-9495-D8659D63A2D2}" destId="{F8FD7755-E710-F245-B3DE-49D08B852D3D}" srcOrd="0" destOrd="0" presId="urn:microsoft.com/office/officeart/2008/layout/VerticalAccentList"/>
    <dgm:cxn modelId="{4B88675A-DB24-8447-9690-BDAF9FFC46D9}" srcId="{603BC6FA-F7F0-5E49-A5AF-92CFD84F4915}" destId="{0A009460-C2BF-2C4D-B6CD-6CA4AB2A5DCA}" srcOrd="2" destOrd="0" parTransId="{66ED6784-EAA8-0040-872A-8A63E5514BBB}" sibTransId="{06EC2448-B5EC-0B4B-A450-0247AF07CD40}"/>
    <dgm:cxn modelId="{E14E42BA-D5D6-5E49-90DF-C995A7E75EB8}" type="presOf" srcId="{B2E6766B-E4EA-8246-AC96-5A3CAE064E21}" destId="{2420F3C3-43AE-B04E-8563-1CFDBFF64F7E}" srcOrd="0" destOrd="0" presId="urn:microsoft.com/office/officeart/2008/layout/VerticalAccentList"/>
    <dgm:cxn modelId="{F3C3D240-2282-3E48-B205-AF3E4A841FCB}" srcId="{0A009460-C2BF-2C4D-B6CD-6CA4AB2A5DCA}" destId="{B2E6766B-E4EA-8246-AC96-5A3CAE064E21}" srcOrd="0" destOrd="0" parTransId="{13BC8C6A-6F9D-0A47-A342-8BAB739EF42B}" sibTransId="{5965397D-4B14-4E4C-BF4D-54FFEE188FC7}"/>
    <dgm:cxn modelId="{31305E3E-7D23-354C-A97C-3A6257DB2D0E}" srcId="{2D3E807D-07B7-DC43-8024-E1C888A291FF}" destId="{BFCE5CE4-1650-534A-A219-E8CD07DAEA73}" srcOrd="0" destOrd="0" parTransId="{FE6914E1-7A47-6747-80C0-4BD5718A2A74}" sibTransId="{09D75C31-65A0-9749-A3AC-7F7EA8D2B01B}"/>
    <dgm:cxn modelId="{EE78F282-D6AB-2C49-AF29-19F5F4FAFE62}" srcId="{603BC6FA-F7F0-5E49-A5AF-92CFD84F4915}" destId="{8A7F84D2-BB09-044D-9495-D8659D63A2D2}" srcOrd="0" destOrd="0" parTransId="{EFA0F8A8-8639-4D44-88FA-7F8D84189E41}" sibTransId="{6D04D22C-2E01-854A-9548-754D9DAF8E96}"/>
    <dgm:cxn modelId="{961A778B-1600-6F44-9D95-887F13F86A62}" type="presParOf" srcId="{D4AE4471-8B2B-E84A-B767-2CAD03DC6CB3}" destId="{642114D0-CE95-8946-B002-7D95A07BF8F1}" srcOrd="0" destOrd="0" presId="urn:microsoft.com/office/officeart/2008/layout/VerticalAccentList"/>
    <dgm:cxn modelId="{4E21E4EB-31E1-2A42-94C3-2E7132B573A4}" type="presParOf" srcId="{642114D0-CE95-8946-B002-7D95A07BF8F1}" destId="{F8FD7755-E710-F245-B3DE-49D08B852D3D}" srcOrd="0" destOrd="0" presId="urn:microsoft.com/office/officeart/2008/layout/VerticalAccentList"/>
    <dgm:cxn modelId="{F555415D-1F0E-104B-A8B8-163441643F56}" type="presParOf" srcId="{D4AE4471-8B2B-E84A-B767-2CAD03DC6CB3}" destId="{4AFF8085-1A7F-6740-97CA-D05FD0A55DB7}" srcOrd="1" destOrd="0" presId="urn:microsoft.com/office/officeart/2008/layout/VerticalAccentList"/>
    <dgm:cxn modelId="{09548208-6306-DA40-A290-6A71042AE357}" type="presParOf" srcId="{4AFF8085-1A7F-6740-97CA-D05FD0A55DB7}" destId="{D2310BD6-965B-E149-877F-A735D0FC74AE}" srcOrd="0" destOrd="0" presId="urn:microsoft.com/office/officeart/2008/layout/VerticalAccentList"/>
    <dgm:cxn modelId="{9F65D117-7C92-8A4B-AAA0-4EB3D587BD48}" type="presParOf" srcId="{4AFF8085-1A7F-6740-97CA-D05FD0A55DB7}" destId="{0A642D9E-73D0-DA43-8440-F35C5EE3A95D}" srcOrd="1" destOrd="0" presId="urn:microsoft.com/office/officeart/2008/layout/VerticalAccentList"/>
    <dgm:cxn modelId="{6D850D91-FCB6-C540-9DFB-1990428C969A}" type="presParOf" srcId="{4AFF8085-1A7F-6740-97CA-D05FD0A55DB7}" destId="{EC2E3124-7F35-9242-9516-BE0CAB60A737}" srcOrd="2" destOrd="0" presId="urn:microsoft.com/office/officeart/2008/layout/VerticalAccentList"/>
    <dgm:cxn modelId="{B2E2C521-D933-6F40-91DA-17FEB4A23B5D}" type="presParOf" srcId="{4AFF8085-1A7F-6740-97CA-D05FD0A55DB7}" destId="{7418DDAF-45D6-CE40-9ECB-E3700E4425B0}" srcOrd="3" destOrd="0" presId="urn:microsoft.com/office/officeart/2008/layout/VerticalAccentList"/>
    <dgm:cxn modelId="{B945F2BA-4AB1-F147-B449-9E8F439BEEB7}" type="presParOf" srcId="{4AFF8085-1A7F-6740-97CA-D05FD0A55DB7}" destId="{74B725C1-123B-D94A-81E9-69A7BBD3220E}" srcOrd="4" destOrd="0" presId="urn:microsoft.com/office/officeart/2008/layout/VerticalAccentList"/>
    <dgm:cxn modelId="{B4B7B879-0321-3F4A-9301-B8CFBC7F689E}" type="presParOf" srcId="{4AFF8085-1A7F-6740-97CA-D05FD0A55DB7}" destId="{5B22AA79-0EB5-8246-AEE6-A2AEC63B499A}" srcOrd="5" destOrd="0" presId="urn:microsoft.com/office/officeart/2008/layout/VerticalAccentList"/>
    <dgm:cxn modelId="{E83F129A-F410-AF4D-A984-D25C376CFD3A}" type="presParOf" srcId="{4AFF8085-1A7F-6740-97CA-D05FD0A55DB7}" destId="{25EC145D-1CD7-B948-BFA8-8162F3380C3D}" srcOrd="6" destOrd="0" presId="urn:microsoft.com/office/officeart/2008/layout/VerticalAccentList"/>
    <dgm:cxn modelId="{90F7DF89-6535-4947-9A54-D857CC947AAA}" type="presParOf" srcId="{4AFF8085-1A7F-6740-97CA-D05FD0A55DB7}" destId="{A831185F-6295-B643-B376-0037E2120EE2}" srcOrd="7" destOrd="0" presId="urn:microsoft.com/office/officeart/2008/layout/VerticalAccentList"/>
    <dgm:cxn modelId="{B2F26EB5-EA4E-894B-9D4F-9BB19346CDE5}" type="presParOf" srcId="{D4AE4471-8B2B-E84A-B767-2CAD03DC6CB3}" destId="{D06B3C22-F21C-BD46-AB96-3DCDE0793219}" srcOrd="2" destOrd="0" presId="urn:microsoft.com/office/officeart/2008/layout/VerticalAccentList"/>
    <dgm:cxn modelId="{008F8DE9-2695-9D40-928A-C34E937DC0F4}" type="presParOf" srcId="{D4AE4471-8B2B-E84A-B767-2CAD03DC6CB3}" destId="{FC8D28CA-C751-4E4F-834F-153DD2775494}" srcOrd="3" destOrd="0" presId="urn:microsoft.com/office/officeart/2008/layout/VerticalAccentList"/>
    <dgm:cxn modelId="{D23DCB3B-E45F-FA4F-9464-EC660C4D5383}" type="presParOf" srcId="{FC8D28CA-C751-4E4F-834F-153DD2775494}" destId="{A733011E-018A-2B47-858C-BE305E17177A}" srcOrd="0" destOrd="0" presId="urn:microsoft.com/office/officeart/2008/layout/VerticalAccentList"/>
    <dgm:cxn modelId="{AD9CF17E-15B8-DF48-B78E-3468BF2637F3}" type="presParOf" srcId="{D4AE4471-8B2B-E84A-B767-2CAD03DC6CB3}" destId="{4AAD745A-E892-1F46-B692-DC604F1E8D1E}" srcOrd="4" destOrd="0" presId="urn:microsoft.com/office/officeart/2008/layout/VerticalAccentList"/>
    <dgm:cxn modelId="{8BF1A766-1759-264C-B4F7-99121F20BB87}" type="presParOf" srcId="{4AAD745A-E892-1F46-B692-DC604F1E8D1E}" destId="{6B0A48B9-F936-5F4A-8612-8216BA5CFD59}" srcOrd="0" destOrd="0" presId="urn:microsoft.com/office/officeart/2008/layout/VerticalAccentList"/>
    <dgm:cxn modelId="{0ADB7884-2F7E-1544-AB9A-88C9F17493A5}" type="presParOf" srcId="{4AAD745A-E892-1F46-B692-DC604F1E8D1E}" destId="{45BBAA4A-B4F1-0840-BA49-BCCC376A3E14}" srcOrd="1" destOrd="0" presId="urn:microsoft.com/office/officeart/2008/layout/VerticalAccentList"/>
    <dgm:cxn modelId="{2BEDC852-1E91-6D47-ABCF-D6F859B67E3C}" type="presParOf" srcId="{4AAD745A-E892-1F46-B692-DC604F1E8D1E}" destId="{A8616339-D965-7A45-BB5B-74B38FE03C4C}" srcOrd="2" destOrd="0" presId="urn:microsoft.com/office/officeart/2008/layout/VerticalAccentList"/>
    <dgm:cxn modelId="{A9509677-BD8C-0F4D-ACF1-05AB198E81BE}" type="presParOf" srcId="{4AAD745A-E892-1F46-B692-DC604F1E8D1E}" destId="{84006F91-EE1A-2547-A1E6-187EC2A1464C}" srcOrd="3" destOrd="0" presId="urn:microsoft.com/office/officeart/2008/layout/VerticalAccentList"/>
    <dgm:cxn modelId="{A995B3E1-A961-3D4D-A44B-FE709E90E985}" type="presParOf" srcId="{4AAD745A-E892-1F46-B692-DC604F1E8D1E}" destId="{87A708CA-DD36-DD43-AD7B-6FBB56F211B2}" srcOrd="4" destOrd="0" presId="urn:microsoft.com/office/officeart/2008/layout/VerticalAccentList"/>
    <dgm:cxn modelId="{D80431C3-EA99-004C-B2FA-C9997ED57D62}" type="presParOf" srcId="{4AAD745A-E892-1F46-B692-DC604F1E8D1E}" destId="{5B199FA1-3970-934A-ACC4-D6D24A9273EC}" srcOrd="5" destOrd="0" presId="urn:microsoft.com/office/officeart/2008/layout/VerticalAccentList"/>
    <dgm:cxn modelId="{6C4E0A57-AF60-A240-9621-3F74D434EDFF}" type="presParOf" srcId="{4AAD745A-E892-1F46-B692-DC604F1E8D1E}" destId="{BAFE243A-BEEA-A545-B21B-224A34E2E439}" srcOrd="6" destOrd="0" presId="urn:microsoft.com/office/officeart/2008/layout/VerticalAccentList"/>
    <dgm:cxn modelId="{D26D127A-A0C4-8F47-90FA-5729749F6207}" type="presParOf" srcId="{4AAD745A-E892-1F46-B692-DC604F1E8D1E}" destId="{4357F1E5-A938-7041-952C-9E2AAADC5DF2}" srcOrd="7" destOrd="0" presId="urn:microsoft.com/office/officeart/2008/layout/VerticalAccentList"/>
    <dgm:cxn modelId="{DBCCAA32-3875-7E4B-97C2-222F05F73F72}" type="presParOf" srcId="{D4AE4471-8B2B-E84A-B767-2CAD03DC6CB3}" destId="{AC200E02-9BEB-E44E-BFB0-6B7AD62A36C3}" srcOrd="5" destOrd="0" presId="urn:microsoft.com/office/officeart/2008/layout/VerticalAccentList"/>
    <dgm:cxn modelId="{AC3E9323-D1ED-D84A-B883-E4BABCCE9D62}" type="presParOf" srcId="{D4AE4471-8B2B-E84A-B767-2CAD03DC6CB3}" destId="{9C05EF55-8DC5-D940-A605-90129099CB41}" srcOrd="6" destOrd="0" presId="urn:microsoft.com/office/officeart/2008/layout/VerticalAccentList"/>
    <dgm:cxn modelId="{57CBBE42-6AAB-E845-A67E-4B0B893E51ED}" type="presParOf" srcId="{9C05EF55-8DC5-D940-A605-90129099CB41}" destId="{C7F37CB4-1074-654C-BC0D-4C60BDB5F703}" srcOrd="0" destOrd="0" presId="urn:microsoft.com/office/officeart/2008/layout/VerticalAccentList"/>
    <dgm:cxn modelId="{A1706933-0A0D-A54F-9CA3-001BFB4029FA}" type="presParOf" srcId="{D4AE4471-8B2B-E84A-B767-2CAD03DC6CB3}" destId="{A1BCC44C-477D-DE4B-B4D4-8B2E1DAD0302}" srcOrd="7" destOrd="0" presId="urn:microsoft.com/office/officeart/2008/layout/VerticalAccentList"/>
    <dgm:cxn modelId="{9411019A-9411-1449-B856-DAFED5E7121C}" type="presParOf" srcId="{A1BCC44C-477D-DE4B-B4D4-8B2E1DAD0302}" destId="{65A2745C-8788-2A46-8BB3-63887DBA8E35}" srcOrd="0" destOrd="0" presId="urn:microsoft.com/office/officeart/2008/layout/VerticalAccentList"/>
    <dgm:cxn modelId="{9CACD87D-A389-4241-B9A4-C22FED48C025}" type="presParOf" srcId="{A1BCC44C-477D-DE4B-B4D4-8B2E1DAD0302}" destId="{8DF2DE48-B2AA-D54F-BF2E-401B28139284}" srcOrd="1" destOrd="0" presId="urn:microsoft.com/office/officeart/2008/layout/VerticalAccentList"/>
    <dgm:cxn modelId="{651F95A2-EEB8-AB4C-89F1-97E0190CA858}" type="presParOf" srcId="{A1BCC44C-477D-DE4B-B4D4-8B2E1DAD0302}" destId="{DED6FDC4-280E-9F48-92E9-41A8A4AE64DF}" srcOrd="2" destOrd="0" presId="urn:microsoft.com/office/officeart/2008/layout/VerticalAccentList"/>
    <dgm:cxn modelId="{0C20CD85-EE1D-6F4A-8EEC-BE979A9A768B}" type="presParOf" srcId="{A1BCC44C-477D-DE4B-B4D4-8B2E1DAD0302}" destId="{86169BB1-AB96-374A-B8A5-F9AC7E43ADBB}" srcOrd="3" destOrd="0" presId="urn:microsoft.com/office/officeart/2008/layout/VerticalAccentList"/>
    <dgm:cxn modelId="{27ABD20F-7216-1C48-9D4B-5B274F281A82}" type="presParOf" srcId="{A1BCC44C-477D-DE4B-B4D4-8B2E1DAD0302}" destId="{88E9AE25-A200-CB4F-9163-A6BBF5F7D521}" srcOrd="4" destOrd="0" presId="urn:microsoft.com/office/officeart/2008/layout/VerticalAccentList"/>
    <dgm:cxn modelId="{00315FCA-EE31-4F4F-82E4-247DCD843E35}" type="presParOf" srcId="{A1BCC44C-477D-DE4B-B4D4-8B2E1DAD0302}" destId="{48F00500-FD05-8B47-8418-27DC661DDCE7}" srcOrd="5" destOrd="0" presId="urn:microsoft.com/office/officeart/2008/layout/VerticalAccentList"/>
    <dgm:cxn modelId="{14362FB3-DF6A-E244-9092-CC61CD54F6EE}" type="presParOf" srcId="{A1BCC44C-477D-DE4B-B4D4-8B2E1DAD0302}" destId="{BC9DB231-ABE9-3E47-8E5D-7509B7611724}" srcOrd="6" destOrd="0" presId="urn:microsoft.com/office/officeart/2008/layout/VerticalAccentList"/>
    <dgm:cxn modelId="{0A61ACE2-FBEC-5F4A-8D3F-B46785998DE6}" type="presParOf" srcId="{A1BCC44C-477D-DE4B-B4D4-8B2E1DAD0302}" destId="{2420F3C3-43AE-B04E-8563-1CFDBFF64F7E}" srcOrd="7" destOrd="0" presId="urn:microsoft.com/office/officeart/2008/layout/VerticalAccent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B998306-0F46-0242-96F6-3F78E4D9A1C6}" type="doc">
      <dgm:prSet loTypeId="urn:microsoft.com/office/officeart/2008/layout/VerticalAccentList" loCatId="" qsTypeId="urn:microsoft.com/office/officeart/2005/8/quickstyle/simple4" qsCatId="simple" csTypeId="urn:microsoft.com/office/officeart/2005/8/colors/accent1_2" csCatId="accent1" phldr="1"/>
      <dgm:spPr/>
      <dgm:t>
        <a:bodyPr/>
        <a:lstStyle/>
        <a:p>
          <a:endParaRPr lang="en-US"/>
        </a:p>
      </dgm:t>
    </dgm:pt>
    <dgm:pt modelId="{E99BA494-8268-9444-881B-EA00B1ED0800}">
      <dgm:prSet phldrT="[Text]" custT="1"/>
      <dgm:spPr/>
      <dgm:t>
        <a:bodyPr/>
        <a:lstStyle/>
        <a:p>
          <a:r>
            <a:rPr lang="en-US" sz="1600" b="1" dirty="0" smtClean="0"/>
            <a:t>Critical mass</a:t>
          </a:r>
          <a:endParaRPr lang="en-US" sz="1600" b="1" dirty="0"/>
        </a:p>
      </dgm:t>
    </dgm:pt>
    <dgm:pt modelId="{038A887A-ABB9-AD40-A8B5-922B622EBEEE}" type="parTrans" cxnId="{74E7D1F4-4815-CB4C-A8E0-51B8C646261D}">
      <dgm:prSet/>
      <dgm:spPr/>
      <dgm:t>
        <a:bodyPr/>
        <a:lstStyle/>
        <a:p>
          <a:endParaRPr lang="en-US"/>
        </a:p>
      </dgm:t>
    </dgm:pt>
    <dgm:pt modelId="{12FE989B-A8E2-A24D-9BE0-7D563FADA533}" type="sibTrans" cxnId="{74E7D1F4-4815-CB4C-A8E0-51B8C646261D}">
      <dgm:prSet/>
      <dgm:spPr/>
      <dgm:t>
        <a:bodyPr/>
        <a:lstStyle/>
        <a:p>
          <a:endParaRPr lang="en-US"/>
        </a:p>
      </dgm:t>
    </dgm:pt>
    <dgm:pt modelId="{715057FA-482A-D04B-86C4-692CB7896724}">
      <dgm:prSet phldrT="[Text]" custT="1"/>
      <dgm:spPr/>
      <dgm:t>
        <a:bodyPr/>
        <a:lstStyle/>
        <a:p>
          <a:r>
            <a:rPr lang="en-US" sz="1400" dirty="0" smtClean="0"/>
            <a:t>Critical mass refers to the minimal set of customers on each side that is large enough to attract more customers and result in sustainable positive feedback</a:t>
          </a:r>
          <a:endParaRPr lang="en-US" sz="1400" dirty="0"/>
        </a:p>
      </dgm:t>
    </dgm:pt>
    <dgm:pt modelId="{3A10257C-55D1-064A-B507-DFF94B7E96CF}" type="parTrans" cxnId="{ECC59E95-EA0B-C949-BB90-E7A5842AA3EB}">
      <dgm:prSet/>
      <dgm:spPr/>
      <dgm:t>
        <a:bodyPr/>
        <a:lstStyle/>
        <a:p>
          <a:endParaRPr lang="en-US"/>
        </a:p>
      </dgm:t>
    </dgm:pt>
    <dgm:pt modelId="{A58AAA18-33E8-D546-8030-96E513EF94E1}" type="sibTrans" cxnId="{ECC59E95-EA0B-C949-BB90-E7A5842AA3EB}">
      <dgm:prSet/>
      <dgm:spPr/>
      <dgm:t>
        <a:bodyPr/>
        <a:lstStyle/>
        <a:p>
          <a:endParaRPr lang="en-US"/>
        </a:p>
      </dgm:t>
    </dgm:pt>
    <dgm:pt modelId="{9528C6C5-0562-194F-B48A-B80C5C4579AE}">
      <dgm:prSet phldrT="[Text]" custT="1"/>
      <dgm:spPr/>
      <dgm:t>
        <a:bodyPr/>
        <a:lstStyle/>
        <a:p>
          <a:r>
            <a:rPr lang="en-US" sz="1600" b="1" dirty="0" smtClean="0"/>
            <a:t>Critical mass depends on scale and balance</a:t>
          </a:r>
          <a:endParaRPr lang="en-US" sz="1600" b="1" dirty="0"/>
        </a:p>
      </dgm:t>
    </dgm:pt>
    <dgm:pt modelId="{DBCB7237-C4F2-2A43-BBB5-B730EFAE53E3}" type="parTrans" cxnId="{30D5009F-A8CA-D946-861F-9D3847D9B43B}">
      <dgm:prSet/>
      <dgm:spPr/>
      <dgm:t>
        <a:bodyPr/>
        <a:lstStyle/>
        <a:p>
          <a:endParaRPr lang="en-US"/>
        </a:p>
      </dgm:t>
    </dgm:pt>
    <dgm:pt modelId="{A52224B9-EDB5-9B49-9E82-568FD6A6FB2E}" type="sibTrans" cxnId="{30D5009F-A8CA-D946-861F-9D3847D9B43B}">
      <dgm:prSet/>
      <dgm:spPr/>
      <dgm:t>
        <a:bodyPr/>
        <a:lstStyle/>
        <a:p>
          <a:endParaRPr lang="en-US"/>
        </a:p>
      </dgm:t>
    </dgm:pt>
    <dgm:pt modelId="{69C6D989-8C34-FC44-8D46-FCBFB8BDA71A}">
      <dgm:prSet phldrT="[Text]" custT="1"/>
      <dgm:spPr/>
      <dgm:t>
        <a:bodyPr/>
        <a:lstStyle/>
        <a:p>
          <a:r>
            <a:rPr lang="en-US" sz="1400" dirty="0" smtClean="0"/>
            <a:t>Probability of customers from two sets getting together and exchanging value increases with the number of customers on each side</a:t>
          </a:r>
          <a:endParaRPr lang="en-US" sz="1400" dirty="0"/>
        </a:p>
      </dgm:t>
    </dgm:pt>
    <dgm:pt modelId="{B806CC2D-5320-9046-8698-F91559DC8545}" type="parTrans" cxnId="{0A554A23-C22A-1142-AA9A-3226ADA8DA3D}">
      <dgm:prSet/>
      <dgm:spPr/>
      <dgm:t>
        <a:bodyPr/>
        <a:lstStyle/>
        <a:p>
          <a:endParaRPr lang="en-US"/>
        </a:p>
      </dgm:t>
    </dgm:pt>
    <dgm:pt modelId="{060AA980-B751-1E4B-AE99-564787A35A2A}" type="sibTrans" cxnId="{0A554A23-C22A-1142-AA9A-3226ADA8DA3D}">
      <dgm:prSet/>
      <dgm:spPr/>
      <dgm:t>
        <a:bodyPr/>
        <a:lstStyle/>
        <a:p>
          <a:endParaRPr lang="en-US"/>
        </a:p>
      </dgm:t>
    </dgm:pt>
    <dgm:pt modelId="{83522643-A4F7-234B-8CAF-6E9F678CBD5A}">
      <dgm:prSet phldrT="[Text]" custT="1"/>
      <dgm:spPr/>
      <dgm:t>
        <a:bodyPr/>
        <a:lstStyle/>
        <a:p>
          <a:r>
            <a:rPr lang="en-US" sz="1600" b="1" dirty="0" smtClean="0"/>
            <a:t>Platforms implode if they can’t reach critical mass</a:t>
          </a:r>
          <a:endParaRPr lang="en-US" sz="1600" b="1" dirty="0"/>
        </a:p>
      </dgm:t>
    </dgm:pt>
    <dgm:pt modelId="{6231902C-ECF9-9240-8D92-021ECD750643}" type="parTrans" cxnId="{898D1C65-A795-AC4E-B3F8-759317CA2B5B}">
      <dgm:prSet/>
      <dgm:spPr/>
      <dgm:t>
        <a:bodyPr/>
        <a:lstStyle/>
        <a:p>
          <a:endParaRPr lang="en-US"/>
        </a:p>
      </dgm:t>
    </dgm:pt>
    <dgm:pt modelId="{BA502847-0703-1140-A059-73016590E931}" type="sibTrans" cxnId="{898D1C65-A795-AC4E-B3F8-759317CA2B5B}">
      <dgm:prSet/>
      <dgm:spPr/>
      <dgm:t>
        <a:bodyPr/>
        <a:lstStyle/>
        <a:p>
          <a:endParaRPr lang="en-US"/>
        </a:p>
      </dgm:t>
    </dgm:pt>
    <dgm:pt modelId="{8090B068-CF8C-3B4E-B56E-6CE822E2E0B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dirty="0" smtClean="0"/>
            <a:t>If there aren’t enough customers on the other side the probability of advantageous exchange falls and customers don’t join and the early adopters who have eventually leave</a:t>
          </a:r>
        </a:p>
        <a:p>
          <a:pPr defTabSz="666750">
            <a:lnSpc>
              <a:spcPct val="90000"/>
            </a:lnSpc>
            <a:spcBef>
              <a:spcPct val="0"/>
            </a:spcBef>
            <a:spcAft>
              <a:spcPct val="35000"/>
            </a:spcAft>
          </a:pPr>
          <a:endParaRPr lang="en-US" sz="900" dirty="0"/>
        </a:p>
      </dgm:t>
    </dgm:pt>
    <dgm:pt modelId="{FC69FE79-9FEF-2940-B81D-95664F5DBF53}" type="parTrans" cxnId="{CA667FDF-7375-8C4E-9833-B415D9F9E2ED}">
      <dgm:prSet/>
      <dgm:spPr/>
      <dgm:t>
        <a:bodyPr/>
        <a:lstStyle/>
        <a:p>
          <a:endParaRPr lang="en-US"/>
        </a:p>
      </dgm:t>
    </dgm:pt>
    <dgm:pt modelId="{DFD65B9B-6254-B044-AAA6-1AFA1A713F7E}" type="sibTrans" cxnId="{CA667FDF-7375-8C4E-9833-B415D9F9E2ED}">
      <dgm:prSet/>
      <dgm:spPr/>
      <dgm:t>
        <a:bodyPr/>
        <a:lstStyle/>
        <a:p>
          <a:endParaRPr lang="en-US"/>
        </a:p>
      </dgm:t>
    </dgm:pt>
    <dgm:pt modelId="{71AE7681-1099-BA48-BE8E-4AADD66633E2}" type="pres">
      <dgm:prSet presAssocID="{6B998306-0F46-0242-96F6-3F78E4D9A1C6}" presName="Name0" presStyleCnt="0">
        <dgm:presLayoutVars>
          <dgm:chMax/>
          <dgm:chPref/>
          <dgm:dir/>
        </dgm:presLayoutVars>
      </dgm:prSet>
      <dgm:spPr/>
      <dgm:t>
        <a:bodyPr/>
        <a:lstStyle/>
        <a:p>
          <a:endParaRPr lang="en-US"/>
        </a:p>
      </dgm:t>
    </dgm:pt>
    <dgm:pt modelId="{CB03F79E-CFEE-C443-95CD-91BDBE60D4DB}" type="pres">
      <dgm:prSet presAssocID="{E99BA494-8268-9444-881B-EA00B1ED0800}" presName="parenttextcomposite" presStyleCnt="0"/>
      <dgm:spPr/>
    </dgm:pt>
    <dgm:pt modelId="{EEDD8BC8-3B2C-6347-BC45-15AE6B62048F}" type="pres">
      <dgm:prSet presAssocID="{E99BA494-8268-9444-881B-EA00B1ED0800}" presName="parenttext" presStyleLbl="revTx" presStyleIdx="0" presStyleCnt="3">
        <dgm:presLayoutVars>
          <dgm:chMax/>
          <dgm:chPref val="2"/>
          <dgm:bulletEnabled val="1"/>
        </dgm:presLayoutVars>
      </dgm:prSet>
      <dgm:spPr/>
      <dgm:t>
        <a:bodyPr/>
        <a:lstStyle/>
        <a:p>
          <a:endParaRPr lang="en-US"/>
        </a:p>
      </dgm:t>
    </dgm:pt>
    <dgm:pt modelId="{67A306AD-89E2-3445-BF2E-15E1FE7196A7}" type="pres">
      <dgm:prSet presAssocID="{E99BA494-8268-9444-881B-EA00B1ED0800}" presName="composite" presStyleCnt="0"/>
      <dgm:spPr/>
    </dgm:pt>
    <dgm:pt modelId="{63DFD01B-B219-B043-B0BE-11DD355126E4}" type="pres">
      <dgm:prSet presAssocID="{E99BA494-8268-9444-881B-EA00B1ED0800}" presName="chevron1" presStyleLbl="alignNode1" presStyleIdx="0" presStyleCnt="21"/>
      <dgm:spPr/>
    </dgm:pt>
    <dgm:pt modelId="{D6D9BE63-7668-754A-BD7A-D08D880F0AFC}" type="pres">
      <dgm:prSet presAssocID="{E99BA494-8268-9444-881B-EA00B1ED0800}" presName="chevron2" presStyleLbl="alignNode1" presStyleIdx="1" presStyleCnt="21"/>
      <dgm:spPr/>
    </dgm:pt>
    <dgm:pt modelId="{80D0A8B2-C4CF-D046-92D8-DAD7218D82B9}" type="pres">
      <dgm:prSet presAssocID="{E99BA494-8268-9444-881B-EA00B1ED0800}" presName="chevron3" presStyleLbl="alignNode1" presStyleIdx="2" presStyleCnt="21"/>
      <dgm:spPr/>
    </dgm:pt>
    <dgm:pt modelId="{A6A86AA5-5B97-AD42-ACC0-926710C74147}" type="pres">
      <dgm:prSet presAssocID="{E99BA494-8268-9444-881B-EA00B1ED0800}" presName="chevron4" presStyleLbl="alignNode1" presStyleIdx="3" presStyleCnt="21"/>
      <dgm:spPr/>
    </dgm:pt>
    <dgm:pt modelId="{F0A2F665-085D-1244-AF0F-4260CCBADD6F}" type="pres">
      <dgm:prSet presAssocID="{E99BA494-8268-9444-881B-EA00B1ED0800}" presName="chevron5" presStyleLbl="alignNode1" presStyleIdx="4" presStyleCnt="21"/>
      <dgm:spPr/>
    </dgm:pt>
    <dgm:pt modelId="{57DC96EB-3146-7640-AAA2-168518E2B168}" type="pres">
      <dgm:prSet presAssocID="{E99BA494-8268-9444-881B-EA00B1ED0800}" presName="chevron6" presStyleLbl="alignNode1" presStyleIdx="5" presStyleCnt="21"/>
      <dgm:spPr/>
    </dgm:pt>
    <dgm:pt modelId="{D7435EE0-BE67-224B-A4D4-C40627B093E4}" type="pres">
      <dgm:prSet presAssocID="{E99BA494-8268-9444-881B-EA00B1ED0800}" presName="chevron7" presStyleLbl="alignNode1" presStyleIdx="6" presStyleCnt="21"/>
      <dgm:spPr/>
    </dgm:pt>
    <dgm:pt modelId="{14825D84-90C3-5444-9388-6C33B7A26923}" type="pres">
      <dgm:prSet presAssocID="{E99BA494-8268-9444-881B-EA00B1ED0800}" presName="childtext" presStyleLbl="solidFgAcc1" presStyleIdx="0" presStyleCnt="3">
        <dgm:presLayoutVars>
          <dgm:chMax/>
          <dgm:chPref val="0"/>
          <dgm:bulletEnabled val="1"/>
        </dgm:presLayoutVars>
      </dgm:prSet>
      <dgm:spPr/>
      <dgm:t>
        <a:bodyPr/>
        <a:lstStyle/>
        <a:p>
          <a:endParaRPr lang="en-US"/>
        </a:p>
      </dgm:t>
    </dgm:pt>
    <dgm:pt modelId="{3FABEE15-A059-574B-917A-97C5B48411DC}" type="pres">
      <dgm:prSet presAssocID="{12FE989B-A8E2-A24D-9BE0-7D563FADA533}" presName="sibTrans" presStyleCnt="0"/>
      <dgm:spPr/>
    </dgm:pt>
    <dgm:pt modelId="{8E9F3C97-7756-E04A-8DD2-6654698D306C}" type="pres">
      <dgm:prSet presAssocID="{9528C6C5-0562-194F-B48A-B80C5C4579AE}" presName="parenttextcomposite" presStyleCnt="0"/>
      <dgm:spPr/>
    </dgm:pt>
    <dgm:pt modelId="{A9341FC5-F7E7-3643-9C46-330B77EA04CB}" type="pres">
      <dgm:prSet presAssocID="{9528C6C5-0562-194F-B48A-B80C5C4579AE}" presName="parenttext" presStyleLbl="revTx" presStyleIdx="1" presStyleCnt="3" custScaleX="99551">
        <dgm:presLayoutVars>
          <dgm:chMax/>
          <dgm:chPref val="2"/>
          <dgm:bulletEnabled val="1"/>
        </dgm:presLayoutVars>
      </dgm:prSet>
      <dgm:spPr/>
      <dgm:t>
        <a:bodyPr/>
        <a:lstStyle/>
        <a:p>
          <a:endParaRPr lang="en-US"/>
        </a:p>
      </dgm:t>
    </dgm:pt>
    <dgm:pt modelId="{985DF7D1-8C07-3B45-AC89-EF6C79181E82}" type="pres">
      <dgm:prSet presAssocID="{9528C6C5-0562-194F-B48A-B80C5C4579AE}" presName="composite" presStyleCnt="0"/>
      <dgm:spPr/>
    </dgm:pt>
    <dgm:pt modelId="{35901332-0275-FB40-BAB6-1F0461B580CF}" type="pres">
      <dgm:prSet presAssocID="{9528C6C5-0562-194F-B48A-B80C5C4579AE}" presName="chevron1" presStyleLbl="alignNode1" presStyleIdx="7" presStyleCnt="21"/>
      <dgm:spPr/>
    </dgm:pt>
    <dgm:pt modelId="{EA9E51D0-9939-444E-862C-1CD46D010310}" type="pres">
      <dgm:prSet presAssocID="{9528C6C5-0562-194F-B48A-B80C5C4579AE}" presName="chevron2" presStyleLbl="alignNode1" presStyleIdx="8" presStyleCnt="21"/>
      <dgm:spPr/>
    </dgm:pt>
    <dgm:pt modelId="{72F6DE9A-D59C-B246-B180-BD1609A393F0}" type="pres">
      <dgm:prSet presAssocID="{9528C6C5-0562-194F-B48A-B80C5C4579AE}" presName="chevron3" presStyleLbl="alignNode1" presStyleIdx="9" presStyleCnt="21"/>
      <dgm:spPr/>
    </dgm:pt>
    <dgm:pt modelId="{D3EF9F64-CCAE-C74A-BB4B-E1B317693261}" type="pres">
      <dgm:prSet presAssocID="{9528C6C5-0562-194F-B48A-B80C5C4579AE}" presName="chevron4" presStyleLbl="alignNode1" presStyleIdx="10" presStyleCnt="21"/>
      <dgm:spPr/>
    </dgm:pt>
    <dgm:pt modelId="{4633440D-9593-ED42-815D-433B148FCA75}" type="pres">
      <dgm:prSet presAssocID="{9528C6C5-0562-194F-B48A-B80C5C4579AE}" presName="chevron5" presStyleLbl="alignNode1" presStyleIdx="11" presStyleCnt="21"/>
      <dgm:spPr/>
    </dgm:pt>
    <dgm:pt modelId="{15B680A3-497E-D44E-8EF3-0CF9FCB8F40C}" type="pres">
      <dgm:prSet presAssocID="{9528C6C5-0562-194F-B48A-B80C5C4579AE}" presName="chevron6" presStyleLbl="alignNode1" presStyleIdx="12" presStyleCnt="21"/>
      <dgm:spPr/>
    </dgm:pt>
    <dgm:pt modelId="{337D6C9F-F6F3-6642-BED3-B7E1C6E1FA08}" type="pres">
      <dgm:prSet presAssocID="{9528C6C5-0562-194F-B48A-B80C5C4579AE}" presName="chevron7" presStyleLbl="alignNode1" presStyleIdx="13" presStyleCnt="21"/>
      <dgm:spPr/>
    </dgm:pt>
    <dgm:pt modelId="{EC72D663-2EEF-3A4D-A05F-59D4784F5B1E}" type="pres">
      <dgm:prSet presAssocID="{9528C6C5-0562-194F-B48A-B80C5C4579AE}" presName="childtext" presStyleLbl="solidFgAcc1" presStyleIdx="1" presStyleCnt="3">
        <dgm:presLayoutVars>
          <dgm:chMax/>
          <dgm:chPref val="0"/>
          <dgm:bulletEnabled val="1"/>
        </dgm:presLayoutVars>
      </dgm:prSet>
      <dgm:spPr/>
      <dgm:t>
        <a:bodyPr/>
        <a:lstStyle/>
        <a:p>
          <a:endParaRPr lang="en-US"/>
        </a:p>
      </dgm:t>
    </dgm:pt>
    <dgm:pt modelId="{22299C56-CD9A-7D44-A9DB-EB677D637F07}" type="pres">
      <dgm:prSet presAssocID="{A52224B9-EDB5-9B49-9E82-568FD6A6FB2E}" presName="sibTrans" presStyleCnt="0"/>
      <dgm:spPr/>
    </dgm:pt>
    <dgm:pt modelId="{5FF536B1-3D28-5043-82B8-25DA47E6E403}" type="pres">
      <dgm:prSet presAssocID="{83522643-A4F7-234B-8CAF-6E9F678CBD5A}" presName="parenttextcomposite" presStyleCnt="0"/>
      <dgm:spPr/>
    </dgm:pt>
    <dgm:pt modelId="{EE03FB11-1C53-3A48-A9DF-E5899729C2F8}" type="pres">
      <dgm:prSet presAssocID="{83522643-A4F7-234B-8CAF-6E9F678CBD5A}" presName="parenttext" presStyleLbl="revTx" presStyleIdx="2" presStyleCnt="3">
        <dgm:presLayoutVars>
          <dgm:chMax/>
          <dgm:chPref val="2"/>
          <dgm:bulletEnabled val="1"/>
        </dgm:presLayoutVars>
      </dgm:prSet>
      <dgm:spPr/>
      <dgm:t>
        <a:bodyPr/>
        <a:lstStyle/>
        <a:p>
          <a:endParaRPr lang="en-US"/>
        </a:p>
      </dgm:t>
    </dgm:pt>
    <dgm:pt modelId="{4D67E41D-2D45-BD42-B1C1-560D1F415F86}" type="pres">
      <dgm:prSet presAssocID="{83522643-A4F7-234B-8CAF-6E9F678CBD5A}" presName="composite" presStyleCnt="0"/>
      <dgm:spPr/>
    </dgm:pt>
    <dgm:pt modelId="{A398D9C7-9830-0D4F-BC70-C28B2E2AE755}" type="pres">
      <dgm:prSet presAssocID="{83522643-A4F7-234B-8CAF-6E9F678CBD5A}" presName="chevron1" presStyleLbl="alignNode1" presStyleIdx="14" presStyleCnt="21"/>
      <dgm:spPr/>
    </dgm:pt>
    <dgm:pt modelId="{BD4AE270-EC6C-8D46-897F-CD37361A12E8}" type="pres">
      <dgm:prSet presAssocID="{83522643-A4F7-234B-8CAF-6E9F678CBD5A}" presName="chevron2" presStyleLbl="alignNode1" presStyleIdx="15" presStyleCnt="21"/>
      <dgm:spPr/>
    </dgm:pt>
    <dgm:pt modelId="{2CBD5E91-6BEC-924B-961E-5EBC97CA85FC}" type="pres">
      <dgm:prSet presAssocID="{83522643-A4F7-234B-8CAF-6E9F678CBD5A}" presName="chevron3" presStyleLbl="alignNode1" presStyleIdx="16" presStyleCnt="21"/>
      <dgm:spPr/>
    </dgm:pt>
    <dgm:pt modelId="{F4F6B335-D828-8C48-B57B-1F5F81EE74EE}" type="pres">
      <dgm:prSet presAssocID="{83522643-A4F7-234B-8CAF-6E9F678CBD5A}" presName="chevron4" presStyleLbl="alignNode1" presStyleIdx="17" presStyleCnt="21"/>
      <dgm:spPr/>
    </dgm:pt>
    <dgm:pt modelId="{E9D036F9-B201-D94F-8C1A-B02563A0748E}" type="pres">
      <dgm:prSet presAssocID="{83522643-A4F7-234B-8CAF-6E9F678CBD5A}" presName="chevron5" presStyleLbl="alignNode1" presStyleIdx="18" presStyleCnt="21"/>
      <dgm:spPr/>
    </dgm:pt>
    <dgm:pt modelId="{C86F123E-2EBA-E24D-87A5-E059C932F40D}" type="pres">
      <dgm:prSet presAssocID="{83522643-A4F7-234B-8CAF-6E9F678CBD5A}" presName="chevron6" presStyleLbl="alignNode1" presStyleIdx="19" presStyleCnt="21"/>
      <dgm:spPr/>
    </dgm:pt>
    <dgm:pt modelId="{C8AA1867-6F8D-CE49-8164-9B7F52B1377E}" type="pres">
      <dgm:prSet presAssocID="{83522643-A4F7-234B-8CAF-6E9F678CBD5A}" presName="chevron7" presStyleLbl="alignNode1" presStyleIdx="20" presStyleCnt="21"/>
      <dgm:spPr/>
    </dgm:pt>
    <dgm:pt modelId="{4E3B8AFB-D407-9944-B54C-FE8A9A746FA1}" type="pres">
      <dgm:prSet presAssocID="{83522643-A4F7-234B-8CAF-6E9F678CBD5A}" presName="childtext" presStyleLbl="solidFgAcc1" presStyleIdx="2" presStyleCnt="3">
        <dgm:presLayoutVars>
          <dgm:chMax/>
          <dgm:chPref val="0"/>
          <dgm:bulletEnabled val="1"/>
        </dgm:presLayoutVars>
      </dgm:prSet>
      <dgm:spPr/>
      <dgm:t>
        <a:bodyPr/>
        <a:lstStyle/>
        <a:p>
          <a:endParaRPr lang="en-US"/>
        </a:p>
      </dgm:t>
    </dgm:pt>
  </dgm:ptLst>
  <dgm:cxnLst>
    <dgm:cxn modelId="{0A554A23-C22A-1142-AA9A-3226ADA8DA3D}" srcId="{9528C6C5-0562-194F-B48A-B80C5C4579AE}" destId="{69C6D989-8C34-FC44-8D46-FCBFB8BDA71A}" srcOrd="0" destOrd="0" parTransId="{B806CC2D-5320-9046-8698-F91559DC8545}" sibTransId="{060AA980-B751-1E4B-AE99-564787A35A2A}"/>
    <dgm:cxn modelId="{898D1C65-A795-AC4E-B3F8-759317CA2B5B}" srcId="{6B998306-0F46-0242-96F6-3F78E4D9A1C6}" destId="{83522643-A4F7-234B-8CAF-6E9F678CBD5A}" srcOrd="2" destOrd="0" parTransId="{6231902C-ECF9-9240-8D92-021ECD750643}" sibTransId="{BA502847-0703-1140-A059-73016590E931}"/>
    <dgm:cxn modelId="{A675B6F9-E5E8-D84C-A40A-53A1B6DF0CA5}" type="presOf" srcId="{69C6D989-8C34-FC44-8D46-FCBFB8BDA71A}" destId="{EC72D663-2EEF-3A4D-A05F-59D4784F5B1E}" srcOrd="0" destOrd="0" presId="urn:microsoft.com/office/officeart/2008/layout/VerticalAccentList"/>
    <dgm:cxn modelId="{CA667FDF-7375-8C4E-9833-B415D9F9E2ED}" srcId="{83522643-A4F7-234B-8CAF-6E9F678CBD5A}" destId="{8090B068-CF8C-3B4E-B56E-6CE822E2E0B3}" srcOrd="0" destOrd="0" parTransId="{FC69FE79-9FEF-2940-B81D-95664F5DBF53}" sibTransId="{DFD65B9B-6254-B044-AAA6-1AFA1A713F7E}"/>
    <dgm:cxn modelId="{2B6A74FE-84B1-B544-90DA-FE3A4EDF03F5}" type="presOf" srcId="{6B998306-0F46-0242-96F6-3F78E4D9A1C6}" destId="{71AE7681-1099-BA48-BE8E-4AADD66633E2}" srcOrd="0" destOrd="0" presId="urn:microsoft.com/office/officeart/2008/layout/VerticalAccentList"/>
    <dgm:cxn modelId="{30D5009F-A8CA-D946-861F-9D3847D9B43B}" srcId="{6B998306-0F46-0242-96F6-3F78E4D9A1C6}" destId="{9528C6C5-0562-194F-B48A-B80C5C4579AE}" srcOrd="1" destOrd="0" parTransId="{DBCB7237-C4F2-2A43-BBB5-B730EFAE53E3}" sibTransId="{A52224B9-EDB5-9B49-9E82-568FD6A6FB2E}"/>
    <dgm:cxn modelId="{74E7D1F4-4815-CB4C-A8E0-51B8C646261D}" srcId="{6B998306-0F46-0242-96F6-3F78E4D9A1C6}" destId="{E99BA494-8268-9444-881B-EA00B1ED0800}" srcOrd="0" destOrd="0" parTransId="{038A887A-ABB9-AD40-A8B5-922B622EBEEE}" sibTransId="{12FE989B-A8E2-A24D-9BE0-7D563FADA533}"/>
    <dgm:cxn modelId="{44BD627D-5242-E444-B61C-51E85E38AA78}" type="presOf" srcId="{83522643-A4F7-234B-8CAF-6E9F678CBD5A}" destId="{EE03FB11-1C53-3A48-A9DF-E5899729C2F8}" srcOrd="0" destOrd="0" presId="urn:microsoft.com/office/officeart/2008/layout/VerticalAccentList"/>
    <dgm:cxn modelId="{0E310DA6-345C-2B4C-928C-F267C041C9DD}" type="presOf" srcId="{8090B068-CF8C-3B4E-B56E-6CE822E2E0B3}" destId="{4E3B8AFB-D407-9944-B54C-FE8A9A746FA1}" srcOrd="0" destOrd="0" presId="urn:microsoft.com/office/officeart/2008/layout/VerticalAccentList"/>
    <dgm:cxn modelId="{E0925816-9525-DD47-BEEB-419C722C938D}" type="presOf" srcId="{E99BA494-8268-9444-881B-EA00B1ED0800}" destId="{EEDD8BC8-3B2C-6347-BC45-15AE6B62048F}" srcOrd="0" destOrd="0" presId="urn:microsoft.com/office/officeart/2008/layout/VerticalAccentList"/>
    <dgm:cxn modelId="{364795F8-AFB2-4042-BFA8-00719AA42D44}" type="presOf" srcId="{715057FA-482A-D04B-86C4-692CB7896724}" destId="{14825D84-90C3-5444-9388-6C33B7A26923}" srcOrd="0" destOrd="0" presId="urn:microsoft.com/office/officeart/2008/layout/VerticalAccentList"/>
    <dgm:cxn modelId="{98F3F620-E46C-814C-A644-310EF3868AA2}" type="presOf" srcId="{9528C6C5-0562-194F-B48A-B80C5C4579AE}" destId="{A9341FC5-F7E7-3643-9C46-330B77EA04CB}" srcOrd="0" destOrd="0" presId="urn:microsoft.com/office/officeart/2008/layout/VerticalAccentList"/>
    <dgm:cxn modelId="{ECC59E95-EA0B-C949-BB90-E7A5842AA3EB}" srcId="{E99BA494-8268-9444-881B-EA00B1ED0800}" destId="{715057FA-482A-D04B-86C4-692CB7896724}" srcOrd="0" destOrd="0" parTransId="{3A10257C-55D1-064A-B507-DFF94B7E96CF}" sibTransId="{A58AAA18-33E8-D546-8030-96E513EF94E1}"/>
    <dgm:cxn modelId="{851615CC-272A-494F-A4F9-D15E979D9B6E}" type="presParOf" srcId="{71AE7681-1099-BA48-BE8E-4AADD66633E2}" destId="{CB03F79E-CFEE-C443-95CD-91BDBE60D4DB}" srcOrd="0" destOrd="0" presId="urn:microsoft.com/office/officeart/2008/layout/VerticalAccentList"/>
    <dgm:cxn modelId="{E5198B44-1111-A34E-94BF-A756839767E5}" type="presParOf" srcId="{CB03F79E-CFEE-C443-95CD-91BDBE60D4DB}" destId="{EEDD8BC8-3B2C-6347-BC45-15AE6B62048F}" srcOrd="0" destOrd="0" presId="urn:microsoft.com/office/officeart/2008/layout/VerticalAccentList"/>
    <dgm:cxn modelId="{41B3E709-8DE2-9D42-8D68-66F0472CDD44}" type="presParOf" srcId="{71AE7681-1099-BA48-BE8E-4AADD66633E2}" destId="{67A306AD-89E2-3445-BF2E-15E1FE7196A7}" srcOrd="1" destOrd="0" presId="urn:microsoft.com/office/officeart/2008/layout/VerticalAccentList"/>
    <dgm:cxn modelId="{2E326403-7B5D-CD4A-A54A-AD6AFA3CD91E}" type="presParOf" srcId="{67A306AD-89E2-3445-BF2E-15E1FE7196A7}" destId="{63DFD01B-B219-B043-B0BE-11DD355126E4}" srcOrd="0" destOrd="0" presId="urn:microsoft.com/office/officeart/2008/layout/VerticalAccentList"/>
    <dgm:cxn modelId="{53D632CE-8A7C-694E-9701-D07985115FCF}" type="presParOf" srcId="{67A306AD-89E2-3445-BF2E-15E1FE7196A7}" destId="{D6D9BE63-7668-754A-BD7A-D08D880F0AFC}" srcOrd="1" destOrd="0" presId="urn:microsoft.com/office/officeart/2008/layout/VerticalAccentList"/>
    <dgm:cxn modelId="{291C6DCE-A486-A047-BC33-45052CAF72DD}" type="presParOf" srcId="{67A306AD-89E2-3445-BF2E-15E1FE7196A7}" destId="{80D0A8B2-C4CF-D046-92D8-DAD7218D82B9}" srcOrd="2" destOrd="0" presId="urn:microsoft.com/office/officeart/2008/layout/VerticalAccentList"/>
    <dgm:cxn modelId="{DDC40C8D-DF21-4B40-92C3-07B91D2C10BC}" type="presParOf" srcId="{67A306AD-89E2-3445-BF2E-15E1FE7196A7}" destId="{A6A86AA5-5B97-AD42-ACC0-926710C74147}" srcOrd="3" destOrd="0" presId="urn:microsoft.com/office/officeart/2008/layout/VerticalAccentList"/>
    <dgm:cxn modelId="{461F0623-4E80-2A4F-BF43-08A9DE90A812}" type="presParOf" srcId="{67A306AD-89E2-3445-BF2E-15E1FE7196A7}" destId="{F0A2F665-085D-1244-AF0F-4260CCBADD6F}" srcOrd="4" destOrd="0" presId="urn:microsoft.com/office/officeart/2008/layout/VerticalAccentList"/>
    <dgm:cxn modelId="{1A66833B-C93E-324D-94B8-99A11EAB53FB}" type="presParOf" srcId="{67A306AD-89E2-3445-BF2E-15E1FE7196A7}" destId="{57DC96EB-3146-7640-AAA2-168518E2B168}" srcOrd="5" destOrd="0" presId="urn:microsoft.com/office/officeart/2008/layout/VerticalAccentList"/>
    <dgm:cxn modelId="{E0A07E50-56B7-4942-ACDF-C98546EDFD71}" type="presParOf" srcId="{67A306AD-89E2-3445-BF2E-15E1FE7196A7}" destId="{D7435EE0-BE67-224B-A4D4-C40627B093E4}" srcOrd="6" destOrd="0" presId="urn:microsoft.com/office/officeart/2008/layout/VerticalAccentList"/>
    <dgm:cxn modelId="{226FE4D6-2889-2245-9166-E33D7EF0DD25}" type="presParOf" srcId="{67A306AD-89E2-3445-BF2E-15E1FE7196A7}" destId="{14825D84-90C3-5444-9388-6C33B7A26923}" srcOrd="7" destOrd="0" presId="urn:microsoft.com/office/officeart/2008/layout/VerticalAccentList"/>
    <dgm:cxn modelId="{E50890D7-7429-1A4F-B718-188947781A1B}" type="presParOf" srcId="{71AE7681-1099-BA48-BE8E-4AADD66633E2}" destId="{3FABEE15-A059-574B-917A-97C5B48411DC}" srcOrd="2" destOrd="0" presId="urn:microsoft.com/office/officeart/2008/layout/VerticalAccentList"/>
    <dgm:cxn modelId="{C23F1E77-22EB-9A41-9407-0EE212CE76F9}" type="presParOf" srcId="{71AE7681-1099-BA48-BE8E-4AADD66633E2}" destId="{8E9F3C97-7756-E04A-8DD2-6654698D306C}" srcOrd="3" destOrd="0" presId="urn:microsoft.com/office/officeart/2008/layout/VerticalAccentList"/>
    <dgm:cxn modelId="{5CA83DC2-F98E-5E47-ACA0-B087D3D256AB}" type="presParOf" srcId="{8E9F3C97-7756-E04A-8DD2-6654698D306C}" destId="{A9341FC5-F7E7-3643-9C46-330B77EA04CB}" srcOrd="0" destOrd="0" presId="urn:microsoft.com/office/officeart/2008/layout/VerticalAccentList"/>
    <dgm:cxn modelId="{677018FE-66AC-C44F-9D85-9B419C899302}" type="presParOf" srcId="{71AE7681-1099-BA48-BE8E-4AADD66633E2}" destId="{985DF7D1-8C07-3B45-AC89-EF6C79181E82}" srcOrd="4" destOrd="0" presId="urn:microsoft.com/office/officeart/2008/layout/VerticalAccentList"/>
    <dgm:cxn modelId="{8591207C-041B-1247-B1C3-081A1F294811}" type="presParOf" srcId="{985DF7D1-8C07-3B45-AC89-EF6C79181E82}" destId="{35901332-0275-FB40-BAB6-1F0461B580CF}" srcOrd="0" destOrd="0" presId="urn:microsoft.com/office/officeart/2008/layout/VerticalAccentList"/>
    <dgm:cxn modelId="{FA45F0D7-0457-D04E-A6EF-EE908FCC539F}" type="presParOf" srcId="{985DF7D1-8C07-3B45-AC89-EF6C79181E82}" destId="{EA9E51D0-9939-444E-862C-1CD46D010310}" srcOrd="1" destOrd="0" presId="urn:microsoft.com/office/officeart/2008/layout/VerticalAccentList"/>
    <dgm:cxn modelId="{F9172AD0-0F43-A64B-99A5-4FDB341B726E}" type="presParOf" srcId="{985DF7D1-8C07-3B45-AC89-EF6C79181E82}" destId="{72F6DE9A-D59C-B246-B180-BD1609A393F0}" srcOrd="2" destOrd="0" presId="urn:microsoft.com/office/officeart/2008/layout/VerticalAccentList"/>
    <dgm:cxn modelId="{C1348825-C2D1-2246-92B3-F0AE5984AC19}" type="presParOf" srcId="{985DF7D1-8C07-3B45-AC89-EF6C79181E82}" destId="{D3EF9F64-CCAE-C74A-BB4B-E1B317693261}" srcOrd="3" destOrd="0" presId="urn:microsoft.com/office/officeart/2008/layout/VerticalAccentList"/>
    <dgm:cxn modelId="{882671DC-5296-6F42-8BC6-DB423386F2EB}" type="presParOf" srcId="{985DF7D1-8C07-3B45-AC89-EF6C79181E82}" destId="{4633440D-9593-ED42-815D-433B148FCA75}" srcOrd="4" destOrd="0" presId="urn:microsoft.com/office/officeart/2008/layout/VerticalAccentList"/>
    <dgm:cxn modelId="{C7F52B27-2568-5149-9937-7D7949AD3FDA}" type="presParOf" srcId="{985DF7D1-8C07-3B45-AC89-EF6C79181E82}" destId="{15B680A3-497E-D44E-8EF3-0CF9FCB8F40C}" srcOrd="5" destOrd="0" presId="urn:microsoft.com/office/officeart/2008/layout/VerticalAccentList"/>
    <dgm:cxn modelId="{598BDABF-E960-F74E-B9CF-18D0DBEB790A}" type="presParOf" srcId="{985DF7D1-8C07-3B45-AC89-EF6C79181E82}" destId="{337D6C9F-F6F3-6642-BED3-B7E1C6E1FA08}" srcOrd="6" destOrd="0" presId="urn:microsoft.com/office/officeart/2008/layout/VerticalAccentList"/>
    <dgm:cxn modelId="{99568820-A4E4-C74D-B3DF-65BD6F6BE1AA}" type="presParOf" srcId="{985DF7D1-8C07-3B45-AC89-EF6C79181E82}" destId="{EC72D663-2EEF-3A4D-A05F-59D4784F5B1E}" srcOrd="7" destOrd="0" presId="urn:microsoft.com/office/officeart/2008/layout/VerticalAccentList"/>
    <dgm:cxn modelId="{619DA9B9-4049-B14B-9B5E-D991706084F0}" type="presParOf" srcId="{71AE7681-1099-BA48-BE8E-4AADD66633E2}" destId="{22299C56-CD9A-7D44-A9DB-EB677D637F07}" srcOrd="5" destOrd="0" presId="urn:microsoft.com/office/officeart/2008/layout/VerticalAccentList"/>
    <dgm:cxn modelId="{8ADDE13D-4C69-5241-8CFE-DE69EA3D2110}" type="presParOf" srcId="{71AE7681-1099-BA48-BE8E-4AADD66633E2}" destId="{5FF536B1-3D28-5043-82B8-25DA47E6E403}" srcOrd="6" destOrd="0" presId="urn:microsoft.com/office/officeart/2008/layout/VerticalAccentList"/>
    <dgm:cxn modelId="{BA1F6FAD-D075-554D-8D2D-0ABADC0122BA}" type="presParOf" srcId="{5FF536B1-3D28-5043-82B8-25DA47E6E403}" destId="{EE03FB11-1C53-3A48-A9DF-E5899729C2F8}" srcOrd="0" destOrd="0" presId="urn:microsoft.com/office/officeart/2008/layout/VerticalAccentList"/>
    <dgm:cxn modelId="{DD4D42CC-1081-5F43-BED6-E305D1C8A479}" type="presParOf" srcId="{71AE7681-1099-BA48-BE8E-4AADD66633E2}" destId="{4D67E41D-2D45-BD42-B1C1-560D1F415F86}" srcOrd="7" destOrd="0" presId="urn:microsoft.com/office/officeart/2008/layout/VerticalAccentList"/>
    <dgm:cxn modelId="{B209BEDF-6C98-2C4D-B142-549B6BD5442A}" type="presParOf" srcId="{4D67E41D-2D45-BD42-B1C1-560D1F415F86}" destId="{A398D9C7-9830-0D4F-BC70-C28B2E2AE755}" srcOrd="0" destOrd="0" presId="urn:microsoft.com/office/officeart/2008/layout/VerticalAccentList"/>
    <dgm:cxn modelId="{BCC1FF12-C68B-5D41-8710-DD4606D9F22B}" type="presParOf" srcId="{4D67E41D-2D45-BD42-B1C1-560D1F415F86}" destId="{BD4AE270-EC6C-8D46-897F-CD37361A12E8}" srcOrd="1" destOrd="0" presId="urn:microsoft.com/office/officeart/2008/layout/VerticalAccentList"/>
    <dgm:cxn modelId="{65952E14-031B-864E-A12C-A459934AD502}" type="presParOf" srcId="{4D67E41D-2D45-BD42-B1C1-560D1F415F86}" destId="{2CBD5E91-6BEC-924B-961E-5EBC97CA85FC}" srcOrd="2" destOrd="0" presId="urn:microsoft.com/office/officeart/2008/layout/VerticalAccentList"/>
    <dgm:cxn modelId="{276E6F88-6CD2-4D46-B045-342E62D0B215}" type="presParOf" srcId="{4D67E41D-2D45-BD42-B1C1-560D1F415F86}" destId="{F4F6B335-D828-8C48-B57B-1F5F81EE74EE}" srcOrd="3" destOrd="0" presId="urn:microsoft.com/office/officeart/2008/layout/VerticalAccentList"/>
    <dgm:cxn modelId="{11D910C7-89D8-F24F-A313-9170E861F5F5}" type="presParOf" srcId="{4D67E41D-2D45-BD42-B1C1-560D1F415F86}" destId="{E9D036F9-B201-D94F-8C1A-B02563A0748E}" srcOrd="4" destOrd="0" presId="urn:microsoft.com/office/officeart/2008/layout/VerticalAccentList"/>
    <dgm:cxn modelId="{8CAD2D30-92D4-5544-8F16-21FD1252CE33}" type="presParOf" srcId="{4D67E41D-2D45-BD42-B1C1-560D1F415F86}" destId="{C86F123E-2EBA-E24D-87A5-E059C932F40D}" srcOrd="5" destOrd="0" presId="urn:microsoft.com/office/officeart/2008/layout/VerticalAccentList"/>
    <dgm:cxn modelId="{71E117C6-36CC-DD4D-AD77-0958FD5FC61F}" type="presParOf" srcId="{4D67E41D-2D45-BD42-B1C1-560D1F415F86}" destId="{C8AA1867-6F8D-CE49-8164-9B7F52B1377E}" srcOrd="6" destOrd="0" presId="urn:microsoft.com/office/officeart/2008/layout/VerticalAccentList"/>
    <dgm:cxn modelId="{1E64ABC9-F7A9-5A48-8652-A62050DEB396}" type="presParOf" srcId="{4D67E41D-2D45-BD42-B1C1-560D1F415F86}" destId="{4E3B8AFB-D407-9944-B54C-FE8A9A746FA1}" srcOrd="7" destOrd="0" presId="urn:microsoft.com/office/officeart/2008/layout/Vertical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03BC6FA-F7F0-5E49-A5AF-92CFD84F4915}" type="doc">
      <dgm:prSet loTypeId="urn:microsoft.com/office/officeart/2008/layout/VerticalAccentList" loCatId="" qsTypeId="urn:microsoft.com/office/officeart/2005/8/quickstyle/simple4" qsCatId="simple" csTypeId="urn:microsoft.com/office/officeart/2005/8/colors/accent0_2" csCatId="mainScheme" phldr="1"/>
      <dgm:spPr/>
      <dgm:t>
        <a:bodyPr/>
        <a:lstStyle/>
        <a:p>
          <a:endParaRPr lang="en-US"/>
        </a:p>
      </dgm:t>
    </dgm:pt>
    <dgm:pt modelId="{8A7F84D2-BB09-044D-9495-D8659D63A2D2}">
      <dgm:prSet phldrT="[Text]"/>
      <dgm:spPr/>
      <dgm:t>
        <a:bodyPr/>
        <a:lstStyle/>
        <a:p>
          <a:r>
            <a:rPr lang="en-US" b="1" dirty="0" smtClean="0"/>
            <a:t>Initiation</a:t>
          </a:r>
          <a:endParaRPr lang="en-US" b="1" dirty="0"/>
        </a:p>
      </dgm:t>
    </dgm:pt>
    <dgm:pt modelId="{EFA0F8A8-8639-4D44-88FA-7F8D84189E41}" type="parTrans" cxnId="{EE78F282-D6AB-2C49-AF29-19F5F4FAFE62}">
      <dgm:prSet/>
      <dgm:spPr/>
      <dgm:t>
        <a:bodyPr/>
        <a:lstStyle/>
        <a:p>
          <a:endParaRPr lang="en-US"/>
        </a:p>
      </dgm:t>
    </dgm:pt>
    <dgm:pt modelId="{6D04D22C-2E01-854A-9548-754D9DAF8E96}" type="sibTrans" cxnId="{EE78F282-D6AB-2C49-AF29-19F5F4FAFE62}">
      <dgm:prSet/>
      <dgm:spPr/>
      <dgm:t>
        <a:bodyPr/>
        <a:lstStyle/>
        <a:p>
          <a:endParaRPr lang="en-US"/>
        </a:p>
      </dgm:t>
    </dgm:pt>
    <dgm:pt modelId="{D6A60188-0D08-BC42-BED8-387CD1132E43}">
      <dgm:prSet phldrT="[Text]"/>
      <dgm:spPr/>
      <dgm:t>
        <a:bodyPr/>
        <a:lstStyle/>
        <a:p>
          <a:r>
            <a:rPr lang="en-US" dirty="0" smtClean="0"/>
            <a:t>Platform</a:t>
          </a:r>
          <a:r>
            <a:rPr lang="en-US" baseline="0" dirty="0" smtClean="0"/>
            <a:t> undertakes strategies to get to critical mass</a:t>
          </a:r>
          <a:endParaRPr lang="en-US" dirty="0"/>
        </a:p>
      </dgm:t>
    </dgm:pt>
    <dgm:pt modelId="{068C142B-B4A2-7243-83C7-465E08C8C014}" type="parTrans" cxnId="{CDE00F95-0831-B241-B9D4-E086C6A1C9F1}">
      <dgm:prSet/>
      <dgm:spPr/>
      <dgm:t>
        <a:bodyPr/>
        <a:lstStyle/>
        <a:p>
          <a:endParaRPr lang="en-US"/>
        </a:p>
      </dgm:t>
    </dgm:pt>
    <dgm:pt modelId="{2F756D6F-FB68-C044-8773-6EF57B0D03C6}" type="sibTrans" cxnId="{CDE00F95-0831-B241-B9D4-E086C6A1C9F1}">
      <dgm:prSet/>
      <dgm:spPr/>
      <dgm:t>
        <a:bodyPr/>
        <a:lstStyle/>
        <a:p>
          <a:endParaRPr lang="en-US"/>
        </a:p>
      </dgm:t>
    </dgm:pt>
    <dgm:pt modelId="{2D3E807D-07B7-DC43-8024-E1C888A291FF}">
      <dgm:prSet phldrT="[Text]"/>
      <dgm:spPr/>
      <dgm:t>
        <a:bodyPr/>
        <a:lstStyle/>
        <a:p>
          <a:r>
            <a:rPr lang="en-US" b="1" dirty="0" smtClean="0"/>
            <a:t>Ignition and Rapid Growth</a:t>
          </a:r>
          <a:endParaRPr lang="en-US" b="1" dirty="0"/>
        </a:p>
      </dgm:t>
    </dgm:pt>
    <dgm:pt modelId="{FFCEBF42-C599-084E-9882-DD3610D6369D}" type="parTrans" cxnId="{61F3346D-3CB2-D243-A2D4-3ADB1E2B4948}">
      <dgm:prSet/>
      <dgm:spPr/>
      <dgm:t>
        <a:bodyPr/>
        <a:lstStyle/>
        <a:p>
          <a:endParaRPr lang="en-US"/>
        </a:p>
      </dgm:t>
    </dgm:pt>
    <dgm:pt modelId="{3E861E97-E2CC-844F-B5A5-98197CEE2697}" type="sibTrans" cxnId="{61F3346D-3CB2-D243-A2D4-3ADB1E2B4948}">
      <dgm:prSet/>
      <dgm:spPr/>
      <dgm:t>
        <a:bodyPr/>
        <a:lstStyle/>
        <a:p>
          <a:endParaRPr lang="en-US"/>
        </a:p>
      </dgm:t>
    </dgm:pt>
    <dgm:pt modelId="{0A009460-C2BF-2C4D-B6CD-6CA4AB2A5DCA}">
      <dgm:prSet phldrT="[Text]"/>
      <dgm:spPr/>
      <dgm:t>
        <a:bodyPr/>
        <a:lstStyle/>
        <a:p>
          <a:r>
            <a:rPr lang="en-US" b="1" dirty="0" smtClean="0"/>
            <a:t>Maturity</a:t>
          </a:r>
          <a:endParaRPr lang="en-US" b="1" dirty="0"/>
        </a:p>
      </dgm:t>
    </dgm:pt>
    <dgm:pt modelId="{66ED6784-EAA8-0040-872A-8A63E5514BBB}" type="parTrans" cxnId="{4B88675A-DB24-8447-9690-BDAF9FFC46D9}">
      <dgm:prSet/>
      <dgm:spPr/>
      <dgm:t>
        <a:bodyPr/>
        <a:lstStyle/>
        <a:p>
          <a:endParaRPr lang="en-US"/>
        </a:p>
      </dgm:t>
    </dgm:pt>
    <dgm:pt modelId="{06EC2448-B5EC-0B4B-A450-0247AF07CD40}" type="sibTrans" cxnId="{4B88675A-DB24-8447-9690-BDAF9FFC46D9}">
      <dgm:prSet/>
      <dgm:spPr/>
      <dgm:t>
        <a:bodyPr/>
        <a:lstStyle/>
        <a:p>
          <a:endParaRPr lang="en-US"/>
        </a:p>
      </dgm:t>
    </dgm:pt>
    <dgm:pt modelId="{B2E6766B-E4EA-8246-AC96-5A3CAE064E21}">
      <dgm:prSet phldrT="[Text]"/>
      <dgm:spPr/>
      <dgm:t>
        <a:bodyPr/>
        <a:lstStyle/>
        <a:p>
          <a:r>
            <a:rPr lang="en-US" dirty="0" smtClean="0"/>
            <a:t>Platform reaches profitable equilibrium and grows through competition and market growth</a:t>
          </a:r>
          <a:endParaRPr lang="en-US" dirty="0"/>
        </a:p>
      </dgm:t>
    </dgm:pt>
    <dgm:pt modelId="{13BC8C6A-6F9D-0A47-A342-8BAB739EF42B}" type="parTrans" cxnId="{F3C3D240-2282-3E48-B205-AF3E4A841FCB}">
      <dgm:prSet/>
      <dgm:spPr/>
      <dgm:t>
        <a:bodyPr/>
        <a:lstStyle/>
        <a:p>
          <a:endParaRPr lang="en-US"/>
        </a:p>
      </dgm:t>
    </dgm:pt>
    <dgm:pt modelId="{5965397D-4B14-4E4C-BF4D-54FFEE188FC7}" type="sibTrans" cxnId="{F3C3D240-2282-3E48-B205-AF3E4A841FCB}">
      <dgm:prSet/>
      <dgm:spPr/>
      <dgm:t>
        <a:bodyPr/>
        <a:lstStyle/>
        <a:p>
          <a:endParaRPr lang="en-US"/>
        </a:p>
      </dgm:t>
    </dgm:pt>
    <dgm:pt modelId="{BFCE5CE4-1650-534A-A219-E8CD07DAEA73}">
      <dgm:prSet phldrT="[Text]"/>
      <dgm:spPr/>
      <dgm:t>
        <a:bodyPr/>
        <a:lstStyle/>
        <a:p>
          <a:r>
            <a:rPr lang="en-US" dirty="0" smtClean="0"/>
            <a:t>Platform reaches critical mass and gets self-sustaining positive feedback effects</a:t>
          </a:r>
          <a:endParaRPr lang="en-US" dirty="0"/>
        </a:p>
      </dgm:t>
    </dgm:pt>
    <dgm:pt modelId="{09D75C31-65A0-9749-A3AC-7F7EA8D2B01B}" type="sibTrans" cxnId="{31305E3E-7D23-354C-A97C-3A6257DB2D0E}">
      <dgm:prSet/>
      <dgm:spPr/>
      <dgm:t>
        <a:bodyPr/>
        <a:lstStyle/>
        <a:p>
          <a:endParaRPr lang="en-US"/>
        </a:p>
      </dgm:t>
    </dgm:pt>
    <dgm:pt modelId="{FE6914E1-7A47-6747-80C0-4BD5718A2A74}" type="parTrans" cxnId="{31305E3E-7D23-354C-A97C-3A6257DB2D0E}">
      <dgm:prSet/>
      <dgm:spPr/>
      <dgm:t>
        <a:bodyPr/>
        <a:lstStyle/>
        <a:p>
          <a:endParaRPr lang="en-US"/>
        </a:p>
      </dgm:t>
    </dgm:pt>
    <dgm:pt modelId="{D4AE4471-8B2B-E84A-B767-2CAD03DC6CB3}" type="pres">
      <dgm:prSet presAssocID="{603BC6FA-F7F0-5E49-A5AF-92CFD84F4915}" presName="Name0" presStyleCnt="0">
        <dgm:presLayoutVars>
          <dgm:chMax/>
          <dgm:chPref/>
          <dgm:dir/>
        </dgm:presLayoutVars>
      </dgm:prSet>
      <dgm:spPr/>
      <dgm:t>
        <a:bodyPr/>
        <a:lstStyle/>
        <a:p>
          <a:endParaRPr lang="en-US"/>
        </a:p>
      </dgm:t>
    </dgm:pt>
    <dgm:pt modelId="{642114D0-CE95-8946-B002-7D95A07BF8F1}" type="pres">
      <dgm:prSet presAssocID="{8A7F84D2-BB09-044D-9495-D8659D63A2D2}" presName="parenttextcomposite" presStyleCnt="0"/>
      <dgm:spPr/>
      <dgm:t>
        <a:bodyPr/>
        <a:lstStyle/>
        <a:p>
          <a:endParaRPr lang="en-US"/>
        </a:p>
      </dgm:t>
    </dgm:pt>
    <dgm:pt modelId="{F8FD7755-E710-F245-B3DE-49D08B852D3D}" type="pres">
      <dgm:prSet presAssocID="{8A7F84D2-BB09-044D-9495-D8659D63A2D2}" presName="parenttext" presStyleLbl="revTx" presStyleIdx="0" presStyleCnt="3">
        <dgm:presLayoutVars>
          <dgm:chMax/>
          <dgm:chPref val="2"/>
          <dgm:bulletEnabled val="1"/>
        </dgm:presLayoutVars>
      </dgm:prSet>
      <dgm:spPr/>
      <dgm:t>
        <a:bodyPr/>
        <a:lstStyle/>
        <a:p>
          <a:endParaRPr lang="en-US"/>
        </a:p>
      </dgm:t>
    </dgm:pt>
    <dgm:pt modelId="{4AFF8085-1A7F-6740-97CA-D05FD0A55DB7}" type="pres">
      <dgm:prSet presAssocID="{8A7F84D2-BB09-044D-9495-D8659D63A2D2}" presName="composite" presStyleCnt="0"/>
      <dgm:spPr/>
      <dgm:t>
        <a:bodyPr/>
        <a:lstStyle/>
        <a:p>
          <a:endParaRPr lang="en-US"/>
        </a:p>
      </dgm:t>
    </dgm:pt>
    <dgm:pt modelId="{D2310BD6-965B-E149-877F-A735D0FC74AE}" type="pres">
      <dgm:prSet presAssocID="{8A7F84D2-BB09-044D-9495-D8659D63A2D2}" presName="chevron1" presStyleLbl="alignNode1" presStyleIdx="0" presStyleCnt="21"/>
      <dgm:spPr/>
      <dgm:t>
        <a:bodyPr/>
        <a:lstStyle/>
        <a:p>
          <a:endParaRPr lang="en-US"/>
        </a:p>
      </dgm:t>
    </dgm:pt>
    <dgm:pt modelId="{0A642D9E-73D0-DA43-8440-F35C5EE3A95D}" type="pres">
      <dgm:prSet presAssocID="{8A7F84D2-BB09-044D-9495-D8659D63A2D2}" presName="chevron2" presStyleLbl="alignNode1" presStyleIdx="1" presStyleCnt="21"/>
      <dgm:spPr/>
      <dgm:t>
        <a:bodyPr/>
        <a:lstStyle/>
        <a:p>
          <a:endParaRPr lang="en-US"/>
        </a:p>
      </dgm:t>
    </dgm:pt>
    <dgm:pt modelId="{EC2E3124-7F35-9242-9516-BE0CAB60A737}" type="pres">
      <dgm:prSet presAssocID="{8A7F84D2-BB09-044D-9495-D8659D63A2D2}" presName="chevron3" presStyleLbl="alignNode1" presStyleIdx="2" presStyleCnt="21"/>
      <dgm:spPr/>
      <dgm:t>
        <a:bodyPr/>
        <a:lstStyle/>
        <a:p>
          <a:endParaRPr lang="en-US"/>
        </a:p>
      </dgm:t>
    </dgm:pt>
    <dgm:pt modelId="{7418DDAF-45D6-CE40-9ECB-E3700E4425B0}" type="pres">
      <dgm:prSet presAssocID="{8A7F84D2-BB09-044D-9495-D8659D63A2D2}" presName="chevron4" presStyleLbl="alignNode1" presStyleIdx="3" presStyleCnt="21"/>
      <dgm:spPr/>
      <dgm:t>
        <a:bodyPr/>
        <a:lstStyle/>
        <a:p>
          <a:endParaRPr lang="en-US"/>
        </a:p>
      </dgm:t>
    </dgm:pt>
    <dgm:pt modelId="{74B725C1-123B-D94A-81E9-69A7BBD3220E}" type="pres">
      <dgm:prSet presAssocID="{8A7F84D2-BB09-044D-9495-D8659D63A2D2}" presName="chevron5" presStyleLbl="alignNode1" presStyleIdx="4" presStyleCnt="21"/>
      <dgm:spPr/>
      <dgm:t>
        <a:bodyPr/>
        <a:lstStyle/>
        <a:p>
          <a:endParaRPr lang="en-US"/>
        </a:p>
      </dgm:t>
    </dgm:pt>
    <dgm:pt modelId="{5B22AA79-0EB5-8246-AEE6-A2AEC63B499A}" type="pres">
      <dgm:prSet presAssocID="{8A7F84D2-BB09-044D-9495-D8659D63A2D2}" presName="chevron6" presStyleLbl="alignNode1" presStyleIdx="5" presStyleCnt="21"/>
      <dgm:spPr/>
      <dgm:t>
        <a:bodyPr/>
        <a:lstStyle/>
        <a:p>
          <a:endParaRPr lang="en-US"/>
        </a:p>
      </dgm:t>
    </dgm:pt>
    <dgm:pt modelId="{25EC145D-1CD7-B948-BFA8-8162F3380C3D}" type="pres">
      <dgm:prSet presAssocID="{8A7F84D2-BB09-044D-9495-D8659D63A2D2}" presName="chevron7" presStyleLbl="alignNode1" presStyleIdx="6" presStyleCnt="21"/>
      <dgm:spPr/>
      <dgm:t>
        <a:bodyPr/>
        <a:lstStyle/>
        <a:p>
          <a:endParaRPr lang="en-US"/>
        </a:p>
      </dgm:t>
    </dgm:pt>
    <dgm:pt modelId="{A831185F-6295-B643-B376-0037E2120EE2}" type="pres">
      <dgm:prSet presAssocID="{8A7F84D2-BB09-044D-9495-D8659D63A2D2}" presName="childtext" presStyleLbl="solidFgAcc1" presStyleIdx="0" presStyleCnt="3">
        <dgm:presLayoutVars>
          <dgm:chMax/>
          <dgm:chPref val="0"/>
          <dgm:bulletEnabled val="1"/>
        </dgm:presLayoutVars>
      </dgm:prSet>
      <dgm:spPr/>
      <dgm:t>
        <a:bodyPr/>
        <a:lstStyle/>
        <a:p>
          <a:endParaRPr lang="en-US"/>
        </a:p>
      </dgm:t>
    </dgm:pt>
    <dgm:pt modelId="{D06B3C22-F21C-BD46-AB96-3DCDE0793219}" type="pres">
      <dgm:prSet presAssocID="{6D04D22C-2E01-854A-9548-754D9DAF8E96}" presName="sibTrans" presStyleCnt="0"/>
      <dgm:spPr/>
      <dgm:t>
        <a:bodyPr/>
        <a:lstStyle/>
        <a:p>
          <a:endParaRPr lang="en-US"/>
        </a:p>
      </dgm:t>
    </dgm:pt>
    <dgm:pt modelId="{FC8D28CA-C751-4E4F-834F-153DD2775494}" type="pres">
      <dgm:prSet presAssocID="{2D3E807D-07B7-DC43-8024-E1C888A291FF}" presName="parenttextcomposite" presStyleCnt="0"/>
      <dgm:spPr/>
      <dgm:t>
        <a:bodyPr/>
        <a:lstStyle/>
        <a:p>
          <a:endParaRPr lang="en-US"/>
        </a:p>
      </dgm:t>
    </dgm:pt>
    <dgm:pt modelId="{A733011E-018A-2B47-858C-BE305E17177A}" type="pres">
      <dgm:prSet presAssocID="{2D3E807D-07B7-DC43-8024-E1C888A291FF}" presName="parenttext" presStyleLbl="revTx" presStyleIdx="1" presStyleCnt="3">
        <dgm:presLayoutVars>
          <dgm:chMax/>
          <dgm:chPref val="2"/>
          <dgm:bulletEnabled val="1"/>
        </dgm:presLayoutVars>
      </dgm:prSet>
      <dgm:spPr/>
      <dgm:t>
        <a:bodyPr/>
        <a:lstStyle/>
        <a:p>
          <a:endParaRPr lang="en-US"/>
        </a:p>
      </dgm:t>
    </dgm:pt>
    <dgm:pt modelId="{4AAD745A-E892-1F46-B692-DC604F1E8D1E}" type="pres">
      <dgm:prSet presAssocID="{2D3E807D-07B7-DC43-8024-E1C888A291FF}" presName="composite" presStyleCnt="0"/>
      <dgm:spPr/>
      <dgm:t>
        <a:bodyPr/>
        <a:lstStyle/>
        <a:p>
          <a:endParaRPr lang="en-US"/>
        </a:p>
      </dgm:t>
    </dgm:pt>
    <dgm:pt modelId="{6B0A48B9-F936-5F4A-8612-8216BA5CFD59}" type="pres">
      <dgm:prSet presAssocID="{2D3E807D-07B7-DC43-8024-E1C888A291FF}" presName="chevron1" presStyleLbl="alignNode1" presStyleIdx="7" presStyleCnt="21"/>
      <dgm:spPr/>
      <dgm:t>
        <a:bodyPr/>
        <a:lstStyle/>
        <a:p>
          <a:endParaRPr lang="en-US"/>
        </a:p>
      </dgm:t>
    </dgm:pt>
    <dgm:pt modelId="{45BBAA4A-B4F1-0840-BA49-BCCC376A3E14}" type="pres">
      <dgm:prSet presAssocID="{2D3E807D-07B7-DC43-8024-E1C888A291FF}" presName="chevron2" presStyleLbl="alignNode1" presStyleIdx="8" presStyleCnt="21"/>
      <dgm:spPr/>
      <dgm:t>
        <a:bodyPr/>
        <a:lstStyle/>
        <a:p>
          <a:endParaRPr lang="en-US"/>
        </a:p>
      </dgm:t>
    </dgm:pt>
    <dgm:pt modelId="{A8616339-D965-7A45-BB5B-74B38FE03C4C}" type="pres">
      <dgm:prSet presAssocID="{2D3E807D-07B7-DC43-8024-E1C888A291FF}" presName="chevron3" presStyleLbl="alignNode1" presStyleIdx="9" presStyleCnt="21"/>
      <dgm:spPr/>
      <dgm:t>
        <a:bodyPr/>
        <a:lstStyle/>
        <a:p>
          <a:endParaRPr lang="en-US"/>
        </a:p>
      </dgm:t>
    </dgm:pt>
    <dgm:pt modelId="{84006F91-EE1A-2547-A1E6-187EC2A1464C}" type="pres">
      <dgm:prSet presAssocID="{2D3E807D-07B7-DC43-8024-E1C888A291FF}" presName="chevron4" presStyleLbl="alignNode1" presStyleIdx="10" presStyleCnt="21"/>
      <dgm:spPr/>
      <dgm:t>
        <a:bodyPr/>
        <a:lstStyle/>
        <a:p>
          <a:endParaRPr lang="en-US"/>
        </a:p>
      </dgm:t>
    </dgm:pt>
    <dgm:pt modelId="{87A708CA-DD36-DD43-AD7B-6FBB56F211B2}" type="pres">
      <dgm:prSet presAssocID="{2D3E807D-07B7-DC43-8024-E1C888A291FF}" presName="chevron5" presStyleLbl="alignNode1" presStyleIdx="11" presStyleCnt="21"/>
      <dgm:spPr/>
      <dgm:t>
        <a:bodyPr/>
        <a:lstStyle/>
        <a:p>
          <a:endParaRPr lang="en-US"/>
        </a:p>
      </dgm:t>
    </dgm:pt>
    <dgm:pt modelId="{5B199FA1-3970-934A-ACC4-D6D24A9273EC}" type="pres">
      <dgm:prSet presAssocID="{2D3E807D-07B7-DC43-8024-E1C888A291FF}" presName="chevron6" presStyleLbl="alignNode1" presStyleIdx="12" presStyleCnt="21"/>
      <dgm:spPr/>
      <dgm:t>
        <a:bodyPr/>
        <a:lstStyle/>
        <a:p>
          <a:endParaRPr lang="en-US"/>
        </a:p>
      </dgm:t>
    </dgm:pt>
    <dgm:pt modelId="{BAFE243A-BEEA-A545-B21B-224A34E2E439}" type="pres">
      <dgm:prSet presAssocID="{2D3E807D-07B7-DC43-8024-E1C888A291FF}" presName="chevron7" presStyleLbl="alignNode1" presStyleIdx="13" presStyleCnt="21"/>
      <dgm:spPr/>
      <dgm:t>
        <a:bodyPr/>
        <a:lstStyle/>
        <a:p>
          <a:endParaRPr lang="en-US"/>
        </a:p>
      </dgm:t>
    </dgm:pt>
    <dgm:pt modelId="{4357F1E5-A938-7041-952C-9E2AAADC5DF2}" type="pres">
      <dgm:prSet presAssocID="{2D3E807D-07B7-DC43-8024-E1C888A291FF}" presName="childtext" presStyleLbl="solidFgAcc1" presStyleIdx="1" presStyleCnt="3">
        <dgm:presLayoutVars>
          <dgm:chMax/>
          <dgm:chPref val="0"/>
          <dgm:bulletEnabled val="1"/>
        </dgm:presLayoutVars>
      </dgm:prSet>
      <dgm:spPr/>
      <dgm:t>
        <a:bodyPr/>
        <a:lstStyle/>
        <a:p>
          <a:endParaRPr lang="en-US"/>
        </a:p>
      </dgm:t>
    </dgm:pt>
    <dgm:pt modelId="{AC200E02-9BEB-E44E-BFB0-6B7AD62A36C3}" type="pres">
      <dgm:prSet presAssocID="{3E861E97-E2CC-844F-B5A5-98197CEE2697}" presName="sibTrans" presStyleCnt="0"/>
      <dgm:spPr/>
      <dgm:t>
        <a:bodyPr/>
        <a:lstStyle/>
        <a:p>
          <a:endParaRPr lang="en-US"/>
        </a:p>
      </dgm:t>
    </dgm:pt>
    <dgm:pt modelId="{9C05EF55-8DC5-D940-A605-90129099CB41}" type="pres">
      <dgm:prSet presAssocID="{0A009460-C2BF-2C4D-B6CD-6CA4AB2A5DCA}" presName="parenttextcomposite" presStyleCnt="0"/>
      <dgm:spPr/>
      <dgm:t>
        <a:bodyPr/>
        <a:lstStyle/>
        <a:p>
          <a:endParaRPr lang="en-US"/>
        </a:p>
      </dgm:t>
    </dgm:pt>
    <dgm:pt modelId="{C7F37CB4-1074-654C-BC0D-4C60BDB5F703}" type="pres">
      <dgm:prSet presAssocID="{0A009460-C2BF-2C4D-B6CD-6CA4AB2A5DCA}" presName="parenttext" presStyleLbl="revTx" presStyleIdx="2" presStyleCnt="3">
        <dgm:presLayoutVars>
          <dgm:chMax/>
          <dgm:chPref val="2"/>
          <dgm:bulletEnabled val="1"/>
        </dgm:presLayoutVars>
      </dgm:prSet>
      <dgm:spPr/>
      <dgm:t>
        <a:bodyPr/>
        <a:lstStyle/>
        <a:p>
          <a:endParaRPr lang="en-US"/>
        </a:p>
      </dgm:t>
    </dgm:pt>
    <dgm:pt modelId="{A1BCC44C-477D-DE4B-B4D4-8B2E1DAD0302}" type="pres">
      <dgm:prSet presAssocID="{0A009460-C2BF-2C4D-B6CD-6CA4AB2A5DCA}" presName="composite" presStyleCnt="0"/>
      <dgm:spPr/>
      <dgm:t>
        <a:bodyPr/>
        <a:lstStyle/>
        <a:p>
          <a:endParaRPr lang="en-US"/>
        </a:p>
      </dgm:t>
    </dgm:pt>
    <dgm:pt modelId="{65A2745C-8788-2A46-8BB3-63887DBA8E35}" type="pres">
      <dgm:prSet presAssocID="{0A009460-C2BF-2C4D-B6CD-6CA4AB2A5DCA}" presName="chevron1" presStyleLbl="alignNode1" presStyleIdx="14" presStyleCnt="21"/>
      <dgm:spPr/>
      <dgm:t>
        <a:bodyPr/>
        <a:lstStyle/>
        <a:p>
          <a:endParaRPr lang="en-US"/>
        </a:p>
      </dgm:t>
    </dgm:pt>
    <dgm:pt modelId="{8DF2DE48-B2AA-D54F-BF2E-401B28139284}" type="pres">
      <dgm:prSet presAssocID="{0A009460-C2BF-2C4D-B6CD-6CA4AB2A5DCA}" presName="chevron2" presStyleLbl="alignNode1" presStyleIdx="15" presStyleCnt="21"/>
      <dgm:spPr/>
      <dgm:t>
        <a:bodyPr/>
        <a:lstStyle/>
        <a:p>
          <a:endParaRPr lang="en-US"/>
        </a:p>
      </dgm:t>
    </dgm:pt>
    <dgm:pt modelId="{DED6FDC4-280E-9F48-92E9-41A8A4AE64DF}" type="pres">
      <dgm:prSet presAssocID="{0A009460-C2BF-2C4D-B6CD-6CA4AB2A5DCA}" presName="chevron3" presStyleLbl="alignNode1" presStyleIdx="16" presStyleCnt="21"/>
      <dgm:spPr/>
      <dgm:t>
        <a:bodyPr/>
        <a:lstStyle/>
        <a:p>
          <a:endParaRPr lang="en-US"/>
        </a:p>
      </dgm:t>
    </dgm:pt>
    <dgm:pt modelId="{86169BB1-AB96-374A-B8A5-F9AC7E43ADBB}" type="pres">
      <dgm:prSet presAssocID="{0A009460-C2BF-2C4D-B6CD-6CA4AB2A5DCA}" presName="chevron4" presStyleLbl="alignNode1" presStyleIdx="17" presStyleCnt="21"/>
      <dgm:spPr/>
      <dgm:t>
        <a:bodyPr/>
        <a:lstStyle/>
        <a:p>
          <a:endParaRPr lang="en-US"/>
        </a:p>
      </dgm:t>
    </dgm:pt>
    <dgm:pt modelId="{88E9AE25-A200-CB4F-9163-A6BBF5F7D521}" type="pres">
      <dgm:prSet presAssocID="{0A009460-C2BF-2C4D-B6CD-6CA4AB2A5DCA}" presName="chevron5" presStyleLbl="alignNode1" presStyleIdx="18" presStyleCnt="21"/>
      <dgm:spPr/>
      <dgm:t>
        <a:bodyPr/>
        <a:lstStyle/>
        <a:p>
          <a:endParaRPr lang="en-US"/>
        </a:p>
      </dgm:t>
    </dgm:pt>
    <dgm:pt modelId="{48F00500-FD05-8B47-8418-27DC661DDCE7}" type="pres">
      <dgm:prSet presAssocID="{0A009460-C2BF-2C4D-B6CD-6CA4AB2A5DCA}" presName="chevron6" presStyleLbl="alignNode1" presStyleIdx="19" presStyleCnt="21"/>
      <dgm:spPr/>
      <dgm:t>
        <a:bodyPr/>
        <a:lstStyle/>
        <a:p>
          <a:endParaRPr lang="en-US"/>
        </a:p>
      </dgm:t>
    </dgm:pt>
    <dgm:pt modelId="{BC9DB231-ABE9-3E47-8E5D-7509B7611724}" type="pres">
      <dgm:prSet presAssocID="{0A009460-C2BF-2C4D-B6CD-6CA4AB2A5DCA}" presName="chevron7" presStyleLbl="alignNode1" presStyleIdx="20" presStyleCnt="21"/>
      <dgm:spPr/>
      <dgm:t>
        <a:bodyPr/>
        <a:lstStyle/>
        <a:p>
          <a:endParaRPr lang="en-US"/>
        </a:p>
      </dgm:t>
    </dgm:pt>
    <dgm:pt modelId="{2420F3C3-43AE-B04E-8563-1CFDBFF64F7E}" type="pres">
      <dgm:prSet presAssocID="{0A009460-C2BF-2C4D-B6CD-6CA4AB2A5DCA}" presName="childtext" presStyleLbl="solidFgAcc1" presStyleIdx="2" presStyleCnt="3">
        <dgm:presLayoutVars>
          <dgm:chMax/>
          <dgm:chPref val="0"/>
          <dgm:bulletEnabled val="1"/>
        </dgm:presLayoutVars>
      </dgm:prSet>
      <dgm:spPr/>
      <dgm:t>
        <a:bodyPr/>
        <a:lstStyle/>
        <a:p>
          <a:endParaRPr lang="en-US"/>
        </a:p>
      </dgm:t>
    </dgm:pt>
  </dgm:ptLst>
  <dgm:cxnLst>
    <dgm:cxn modelId="{CDE00F95-0831-B241-B9D4-E086C6A1C9F1}" srcId="{8A7F84D2-BB09-044D-9495-D8659D63A2D2}" destId="{D6A60188-0D08-BC42-BED8-387CD1132E43}" srcOrd="0" destOrd="0" parTransId="{068C142B-B4A2-7243-83C7-465E08C8C014}" sibTransId="{2F756D6F-FB68-C044-8773-6EF57B0D03C6}"/>
    <dgm:cxn modelId="{062A1151-C5AC-BC46-8345-1D71959E88E4}" type="presOf" srcId="{B2E6766B-E4EA-8246-AC96-5A3CAE064E21}" destId="{2420F3C3-43AE-B04E-8563-1CFDBFF64F7E}" srcOrd="0" destOrd="0" presId="urn:microsoft.com/office/officeart/2008/layout/VerticalAccentList"/>
    <dgm:cxn modelId="{32394624-4279-9C42-B339-82F8327C6818}" type="presOf" srcId="{0A009460-C2BF-2C4D-B6CD-6CA4AB2A5DCA}" destId="{C7F37CB4-1074-654C-BC0D-4C60BDB5F703}" srcOrd="0" destOrd="0" presId="urn:microsoft.com/office/officeart/2008/layout/VerticalAccentList"/>
    <dgm:cxn modelId="{9FDD672B-0C41-3343-8B32-355440861BDB}" type="presOf" srcId="{D6A60188-0D08-BC42-BED8-387CD1132E43}" destId="{A831185F-6295-B643-B376-0037E2120EE2}" srcOrd="0" destOrd="0" presId="urn:microsoft.com/office/officeart/2008/layout/VerticalAccentList"/>
    <dgm:cxn modelId="{B0AD1DFD-02B5-2E49-8703-014AAD17085E}" type="presOf" srcId="{BFCE5CE4-1650-534A-A219-E8CD07DAEA73}" destId="{4357F1E5-A938-7041-952C-9E2AAADC5DF2}" srcOrd="0" destOrd="0" presId="urn:microsoft.com/office/officeart/2008/layout/VerticalAccentList"/>
    <dgm:cxn modelId="{2FFFC653-ADF8-E646-A3B1-96ACD122E23E}" type="presOf" srcId="{603BC6FA-F7F0-5E49-A5AF-92CFD84F4915}" destId="{D4AE4471-8B2B-E84A-B767-2CAD03DC6CB3}" srcOrd="0" destOrd="0" presId="urn:microsoft.com/office/officeart/2008/layout/VerticalAccentList"/>
    <dgm:cxn modelId="{7B95D1DB-16C2-1D46-B4FA-A40B5A2B0446}" type="presOf" srcId="{2D3E807D-07B7-DC43-8024-E1C888A291FF}" destId="{A733011E-018A-2B47-858C-BE305E17177A}" srcOrd="0" destOrd="0" presId="urn:microsoft.com/office/officeart/2008/layout/VerticalAccentList"/>
    <dgm:cxn modelId="{61F3346D-3CB2-D243-A2D4-3ADB1E2B4948}" srcId="{603BC6FA-F7F0-5E49-A5AF-92CFD84F4915}" destId="{2D3E807D-07B7-DC43-8024-E1C888A291FF}" srcOrd="1" destOrd="0" parTransId="{FFCEBF42-C599-084E-9882-DD3610D6369D}" sibTransId="{3E861E97-E2CC-844F-B5A5-98197CEE2697}"/>
    <dgm:cxn modelId="{4B88675A-DB24-8447-9690-BDAF9FFC46D9}" srcId="{603BC6FA-F7F0-5E49-A5AF-92CFD84F4915}" destId="{0A009460-C2BF-2C4D-B6CD-6CA4AB2A5DCA}" srcOrd="2" destOrd="0" parTransId="{66ED6784-EAA8-0040-872A-8A63E5514BBB}" sibTransId="{06EC2448-B5EC-0B4B-A450-0247AF07CD40}"/>
    <dgm:cxn modelId="{F3C3D240-2282-3E48-B205-AF3E4A841FCB}" srcId="{0A009460-C2BF-2C4D-B6CD-6CA4AB2A5DCA}" destId="{B2E6766B-E4EA-8246-AC96-5A3CAE064E21}" srcOrd="0" destOrd="0" parTransId="{13BC8C6A-6F9D-0A47-A342-8BAB739EF42B}" sibTransId="{5965397D-4B14-4E4C-BF4D-54FFEE188FC7}"/>
    <dgm:cxn modelId="{31305E3E-7D23-354C-A97C-3A6257DB2D0E}" srcId="{2D3E807D-07B7-DC43-8024-E1C888A291FF}" destId="{BFCE5CE4-1650-534A-A219-E8CD07DAEA73}" srcOrd="0" destOrd="0" parTransId="{FE6914E1-7A47-6747-80C0-4BD5718A2A74}" sibTransId="{09D75C31-65A0-9749-A3AC-7F7EA8D2B01B}"/>
    <dgm:cxn modelId="{EE78F282-D6AB-2C49-AF29-19F5F4FAFE62}" srcId="{603BC6FA-F7F0-5E49-A5AF-92CFD84F4915}" destId="{8A7F84D2-BB09-044D-9495-D8659D63A2D2}" srcOrd="0" destOrd="0" parTransId="{EFA0F8A8-8639-4D44-88FA-7F8D84189E41}" sibTransId="{6D04D22C-2E01-854A-9548-754D9DAF8E96}"/>
    <dgm:cxn modelId="{8D9163C0-3052-AF4B-AABD-A82641C30789}" type="presOf" srcId="{8A7F84D2-BB09-044D-9495-D8659D63A2D2}" destId="{F8FD7755-E710-F245-B3DE-49D08B852D3D}" srcOrd="0" destOrd="0" presId="urn:microsoft.com/office/officeart/2008/layout/VerticalAccentList"/>
    <dgm:cxn modelId="{EF439A58-9C61-9344-ACE7-E3324CE376A1}" type="presParOf" srcId="{D4AE4471-8B2B-E84A-B767-2CAD03DC6CB3}" destId="{642114D0-CE95-8946-B002-7D95A07BF8F1}" srcOrd="0" destOrd="0" presId="urn:microsoft.com/office/officeart/2008/layout/VerticalAccentList"/>
    <dgm:cxn modelId="{67E022A8-E24A-0647-AB61-FDB9C63C13D8}" type="presParOf" srcId="{642114D0-CE95-8946-B002-7D95A07BF8F1}" destId="{F8FD7755-E710-F245-B3DE-49D08B852D3D}" srcOrd="0" destOrd="0" presId="urn:microsoft.com/office/officeart/2008/layout/VerticalAccentList"/>
    <dgm:cxn modelId="{6DF04A93-D2B3-3347-92BF-B9D828136119}" type="presParOf" srcId="{D4AE4471-8B2B-E84A-B767-2CAD03DC6CB3}" destId="{4AFF8085-1A7F-6740-97CA-D05FD0A55DB7}" srcOrd="1" destOrd="0" presId="urn:microsoft.com/office/officeart/2008/layout/VerticalAccentList"/>
    <dgm:cxn modelId="{03F07585-CC09-EE46-A8AB-CD90F51AE9FB}" type="presParOf" srcId="{4AFF8085-1A7F-6740-97CA-D05FD0A55DB7}" destId="{D2310BD6-965B-E149-877F-A735D0FC74AE}" srcOrd="0" destOrd="0" presId="urn:microsoft.com/office/officeart/2008/layout/VerticalAccentList"/>
    <dgm:cxn modelId="{6AE9BBBB-F901-D148-A598-89AFBFE8ED1F}" type="presParOf" srcId="{4AFF8085-1A7F-6740-97CA-D05FD0A55DB7}" destId="{0A642D9E-73D0-DA43-8440-F35C5EE3A95D}" srcOrd="1" destOrd="0" presId="urn:microsoft.com/office/officeart/2008/layout/VerticalAccentList"/>
    <dgm:cxn modelId="{08D6F374-6D0B-4C4C-ABBD-550C6F1AFE02}" type="presParOf" srcId="{4AFF8085-1A7F-6740-97CA-D05FD0A55DB7}" destId="{EC2E3124-7F35-9242-9516-BE0CAB60A737}" srcOrd="2" destOrd="0" presId="urn:microsoft.com/office/officeart/2008/layout/VerticalAccentList"/>
    <dgm:cxn modelId="{2401C562-C9C9-EF49-8645-E4D75FF2BF62}" type="presParOf" srcId="{4AFF8085-1A7F-6740-97CA-D05FD0A55DB7}" destId="{7418DDAF-45D6-CE40-9ECB-E3700E4425B0}" srcOrd="3" destOrd="0" presId="urn:microsoft.com/office/officeart/2008/layout/VerticalAccentList"/>
    <dgm:cxn modelId="{4F83DAE3-7D6F-F848-BFAD-90C5F2DF5C41}" type="presParOf" srcId="{4AFF8085-1A7F-6740-97CA-D05FD0A55DB7}" destId="{74B725C1-123B-D94A-81E9-69A7BBD3220E}" srcOrd="4" destOrd="0" presId="urn:microsoft.com/office/officeart/2008/layout/VerticalAccentList"/>
    <dgm:cxn modelId="{ED10FFC5-799F-B243-B2BF-088AD28AD289}" type="presParOf" srcId="{4AFF8085-1A7F-6740-97CA-D05FD0A55DB7}" destId="{5B22AA79-0EB5-8246-AEE6-A2AEC63B499A}" srcOrd="5" destOrd="0" presId="urn:microsoft.com/office/officeart/2008/layout/VerticalAccentList"/>
    <dgm:cxn modelId="{48C6F567-CAA3-FD47-B906-CE4F722AD528}" type="presParOf" srcId="{4AFF8085-1A7F-6740-97CA-D05FD0A55DB7}" destId="{25EC145D-1CD7-B948-BFA8-8162F3380C3D}" srcOrd="6" destOrd="0" presId="urn:microsoft.com/office/officeart/2008/layout/VerticalAccentList"/>
    <dgm:cxn modelId="{F3DE0C4C-AD0F-F547-91EC-14647ED9FE8B}" type="presParOf" srcId="{4AFF8085-1A7F-6740-97CA-D05FD0A55DB7}" destId="{A831185F-6295-B643-B376-0037E2120EE2}" srcOrd="7" destOrd="0" presId="urn:microsoft.com/office/officeart/2008/layout/VerticalAccentList"/>
    <dgm:cxn modelId="{8DDCB588-E8B3-574A-9C31-111C2B83FA5E}" type="presParOf" srcId="{D4AE4471-8B2B-E84A-B767-2CAD03DC6CB3}" destId="{D06B3C22-F21C-BD46-AB96-3DCDE0793219}" srcOrd="2" destOrd="0" presId="urn:microsoft.com/office/officeart/2008/layout/VerticalAccentList"/>
    <dgm:cxn modelId="{72AC1922-6EE2-4343-AEA6-30DC0A796FCB}" type="presParOf" srcId="{D4AE4471-8B2B-E84A-B767-2CAD03DC6CB3}" destId="{FC8D28CA-C751-4E4F-834F-153DD2775494}" srcOrd="3" destOrd="0" presId="urn:microsoft.com/office/officeart/2008/layout/VerticalAccentList"/>
    <dgm:cxn modelId="{957AB327-C348-804B-A738-D6C4D32D32AE}" type="presParOf" srcId="{FC8D28CA-C751-4E4F-834F-153DD2775494}" destId="{A733011E-018A-2B47-858C-BE305E17177A}" srcOrd="0" destOrd="0" presId="urn:microsoft.com/office/officeart/2008/layout/VerticalAccentList"/>
    <dgm:cxn modelId="{DA04070E-4C42-2842-9C55-4760F083317A}" type="presParOf" srcId="{D4AE4471-8B2B-E84A-B767-2CAD03DC6CB3}" destId="{4AAD745A-E892-1F46-B692-DC604F1E8D1E}" srcOrd="4" destOrd="0" presId="urn:microsoft.com/office/officeart/2008/layout/VerticalAccentList"/>
    <dgm:cxn modelId="{76DA58AF-2963-F847-B234-FDA2EBEA2B79}" type="presParOf" srcId="{4AAD745A-E892-1F46-B692-DC604F1E8D1E}" destId="{6B0A48B9-F936-5F4A-8612-8216BA5CFD59}" srcOrd="0" destOrd="0" presId="urn:microsoft.com/office/officeart/2008/layout/VerticalAccentList"/>
    <dgm:cxn modelId="{BB7F2A3F-9A8D-DE49-A56C-3443BA960C16}" type="presParOf" srcId="{4AAD745A-E892-1F46-B692-DC604F1E8D1E}" destId="{45BBAA4A-B4F1-0840-BA49-BCCC376A3E14}" srcOrd="1" destOrd="0" presId="urn:microsoft.com/office/officeart/2008/layout/VerticalAccentList"/>
    <dgm:cxn modelId="{167B9169-2082-4049-A4F2-06A5CCA2E921}" type="presParOf" srcId="{4AAD745A-E892-1F46-B692-DC604F1E8D1E}" destId="{A8616339-D965-7A45-BB5B-74B38FE03C4C}" srcOrd="2" destOrd="0" presId="urn:microsoft.com/office/officeart/2008/layout/VerticalAccentList"/>
    <dgm:cxn modelId="{AC6CF179-1D82-F841-A3E4-133F68D51A9E}" type="presParOf" srcId="{4AAD745A-E892-1F46-B692-DC604F1E8D1E}" destId="{84006F91-EE1A-2547-A1E6-187EC2A1464C}" srcOrd="3" destOrd="0" presId="urn:microsoft.com/office/officeart/2008/layout/VerticalAccentList"/>
    <dgm:cxn modelId="{7A817771-62FC-FC41-A1F0-D6908F58FF8E}" type="presParOf" srcId="{4AAD745A-E892-1F46-B692-DC604F1E8D1E}" destId="{87A708CA-DD36-DD43-AD7B-6FBB56F211B2}" srcOrd="4" destOrd="0" presId="urn:microsoft.com/office/officeart/2008/layout/VerticalAccentList"/>
    <dgm:cxn modelId="{6D2FEFFA-5B4B-5445-BF22-6277811B84F4}" type="presParOf" srcId="{4AAD745A-E892-1F46-B692-DC604F1E8D1E}" destId="{5B199FA1-3970-934A-ACC4-D6D24A9273EC}" srcOrd="5" destOrd="0" presId="urn:microsoft.com/office/officeart/2008/layout/VerticalAccentList"/>
    <dgm:cxn modelId="{540A16D9-4C5D-1546-9F10-EBF46010577C}" type="presParOf" srcId="{4AAD745A-E892-1F46-B692-DC604F1E8D1E}" destId="{BAFE243A-BEEA-A545-B21B-224A34E2E439}" srcOrd="6" destOrd="0" presId="urn:microsoft.com/office/officeart/2008/layout/VerticalAccentList"/>
    <dgm:cxn modelId="{F0C05315-37D5-1847-A700-34422DE85C4F}" type="presParOf" srcId="{4AAD745A-E892-1F46-B692-DC604F1E8D1E}" destId="{4357F1E5-A938-7041-952C-9E2AAADC5DF2}" srcOrd="7" destOrd="0" presId="urn:microsoft.com/office/officeart/2008/layout/VerticalAccentList"/>
    <dgm:cxn modelId="{796206D3-5CFF-C242-974F-C96EB7DEED34}" type="presParOf" srcId="{D4AE4471-8B2B-E84A-B767-2CAD03DC6CB3}" destId="{AC200E02-9BEB-E44E-BFB0-6B7AD62A36C3}" srcOrd="5" destOrd="0" presId="urn:microsoft.com/office/officeart/2008/layout/VerticalAccentList"/>
    <dgm:cxn modelId="{48424AFD-AAA6-FB4F-BEFB-B160E7837DE7}" type="presParOf" srcId="{D4AE4471-8B2B-E84A-B767-2CAD03DC6CB3}" destId="{9C05EF55-8DC5-D940-A605-90129099CB41}" srcOrd="6" destOrd="0" presId="urn:microsoft.com/office/officeart/2008/layout/VerticalAccentList"/>
    <dgm:cxn modelId="{9A7DA6D3-79F4-AD48-9C9A-F2C4466A8A3A}" type="presParOf" srcId="{9C05EF55-8DC5-D940-A605-90129099CB41}" destId="{C7F37CB4-1074-654C-BC0D-4C60BDB5F703}" srcOrd="0" destOrd="0" presId="urn:microsoft.com/office/officeart/2008/layout/VerticalAccentList"/>
    <dgm:cxn modelId="{52DA6CB5-3E60-A746-A190-5C272B514EE9}" type="presParOf" srcId="{D4AE4471-8B2B-E84A-B767-2CAD03DC6CB3}" destId="{A1BCC44C-477D-DE4B-B4D4-8B2E1DAD0302}" srcOrd="7" destOrd="0" presId="urn:microsoft.com/office/officeart/2008/layout/VerticalAccentList"/>
    <dgm:cxn modelId="{90828F5D-BECC-9947-BB81-3F861FF03B5B}" type="presParOf" srcId="{A1BCC44C-477D-DE4B-B4D4-8B2E1DAD0302}" destId="{65A2745C-8788-2A46-8BB3-63887DBA8E35}" srcOrd="0" destOrd="0" presId="urn:microsoft.com/office/officeart/2008/layout/VerticalAccentList"/>
    <dgm:cxn modelId="{A06634A7-8E07-5A48-9217-9EB67A5D71E1}" type="presParOf" srcId="{A1BCC44C-477D-DE4B-B4D4-8B2E1DAD0302}" destId="{8DF2DE48-B2AA-D54F-BF2E-401B28139284}" srcOrd="1" destOrd="0" presId="urn:microsoft.com/office/officeart/2008/layout/VerticalAccentList"/>
    <dgm:cxn modelId="{764760AF-219E-844B-B9C0-7954705B0C0D}" type="presParOf" srcId="{A1BCC44C-477D-DE4B-B4D4-8B2E1DAD0302}" destId="{DED6FDC4-280E-9F48-92E9-41A8A4AE64DF}" srcOrd="2" destOrd="0" presId="urn:microsoft.com/office/officeart/2008/layout/VerticalAccentList"/>
    <dgm:cxn modelId="{4915AB3D-434D-6948-B587-25A396BCB9BD}" type="presParOf" srcId="{A1BCC44C-477D-DE4B-B4D4-8B2E1DAD0302}" destId="{86169BB1-AB96-374A-B8A5-F9AC7E43ADBB}" srcOrd="3" destOrd="0" presId="urn:microsoft.com/office/officeart/2008/layout/VerticalAccentList"/>
    <dgm:cxn modelId="{839C6B49-9630-2948-8C98-4BF9092F2B6C}" type="presParOf" srcId="{A1BCC44C-477D-DE4B-B4D4-8B2E1DAD0302}" destId="{88E9AE25-A200-CB4F-9163-A6BBF5F7D521}" srcOrd="4" destOrd="0" presId="urn:microsoft.com/office/officeart/2008/layout/VerticalAccentList"/>
    <dgm:cxn modelId="{E5C92176-0094-4148-B3F0-1168413CF383}" type="presParOf" srcId="{A1BCC44C-477D-DE4B-B4D4-8B2E1DAD0302}" destId="{48F00500-FD05-8B47-8418-27DC661DDCE7}" srcOrd="5" destOrd="0" presId="urn:microsoft.com/office/officeart/2008/layout/VerticalAccentList"/>
    <dgm:cxn modelId="{8DCA87B5-D310-E141-8172-2B2389D2CF46}" type="presParOf" srcId="{A1BCC44C-477D-DE4B-B4D4-8B2E1DAD0302}" destId="{BC9DB231-ABE9-3E47-8E5D-7509B7611724}" srcOrd="6" destOrd="0" presId="urn:microsoft.com/office/officeart/2008/layout/VerticalAccentList"/>
    <dgm:cxn modelId="{6E24375B-7785-BF40-93E4-DBDE1550F334}" type="presParOf" srcId="{A1BCC44C-477D-DE4B-B4D4-8B2E1DAD0302}" destId="{2420F3C3-43AE-B04E-8563-1CFDBFF64F7E}" srcOrd="7" destOrd="0" presId="urn:microsoft.com/office/officeart/2008/layout/VerticalAccent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solidFill>
          <a:srgbClr val="B0CCB0">
            <a:alpha val="90000"/>
          </a:srgbClr>
        </a:solidFill>
      </dgm:spPr>
      <dgm:t>
        <a:bodyPr/>
        <a:lstStyle/>
        <a:p>
          <a:r>
            <a:rPr lang="en-US" sz="1400" dirty="0" smtClean="0">
              <a:solidFill>
                <a:srgbClr val="333333"/>
              </a:solidFill>
              <a:latin typeface="Century Gothic"/>
              <a:cs typeface="Century Gothic"/>
            </a:rPr>
            <a:t>Overview</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solidFill>
          <a:srgbClr val="B0CCB0">
            <a:alpha val="90000"/>
          </a:srgbClr>
        </a:solidFill>
      </dgm:spPr>
      <dgm:t>
        <a:bodyPr/>
        <a:lstStyle/>
        <a:p>
          <a:r>
            <a:rPr lang="en-US" sz="1400" dirty="0" smtClean="0">
              <a:solidFill>
                <a:srgbClr val="333333"/>
              </a:solidFill>
              <a:latin typeface="Century Gothic"/>
              <a:cs typeface="Century Gothic"/>
            </a:rPr>
            <a:t>Interdependent Demand</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dgm:t>
        <a:bodyPr/>
        <a:lstStyle/>
        <a:p>
          <a:r>
            <a:rPr lang="en-US" sz="1400" dirty="0" smtClean="0">
              <a:solidFill>
                <a:srgbClr val="333333"/>
              </a:solidFill>
              <a:latin typeface="Century Gothic"/>
              <a:cs typeface="Century Gothic"/>
            </a:rPr>
            <a:t>Competitive Bottlenecks and </a:t>
          </a:r>
          <a:r>
            <a:rPr lang="en-US" sz="1400" dirty="0" err="1" smtClean="0">
              <a:solidFill>
                <a:srgbClr val="333333"/>
              </a:solidFill>
              <a:latin typeface="Century Gothic"/>
              <a:cs typeface="Century Gothic"/>
            </a:rPr>
            <a:t>Multihoming</a:t>
          </a:r>
          <a:endParaRPr lang="en-US" sz="1400" dirty="0" smtClean="0">
            <a:solidFill>
              <a:srgbClr val="333333"/>
            </a:solidFill>
            <a:latin typeface="Century Gothic"/>
            <a:cs typeface="Century Gothic"/>
          </a:endParaRP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dgm:t>
        <a:bodyPr/>
        <a:lstStyle/>
        <a:p>
          <a:r>
            <a:rPr lang="en-US" sz="1400" smtClean="0"/>
            <a:t>Pricing and Welfare</a:t>
          </a:r>
          <a:endParaRPr lang="en-US" sz="14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5376068A-1DE2-4279-B05F-0D111D3A46FD}">
      <dgm:prSet custT="1"/>
      <dgm:spPr>
        <a:solidFill>
          <a:srgbClr val="B0CCB0">
            <a:alpha val="90000"/>
          </a:srgbClr>
        </a:solidFill>
      </dgm:spPr>
      <dgm:t>
        <a:bodyPr/>
        <a:lstStyle/>
        <a:p>
          <a:r>
            <a:rPr lang="en-US" sz="1400" dirty="0" smtClean="0">
              <a:solidFill>
                <a:srgbClr val="333333"/>
              </a:solidFill>
              <a:latin typeface="Century Gothic"/>
              <a:cs typeface="Century Gothic"/>
            </a:rPr>
            <a:t>Profit-Maximization</a:t>
          </a:r>
        </a:p>
      </dgm:t>
    </dgm:pt>
    <dgm:pt modelId="{F058D9D7-73F4-49D4-8F9C-540B1A2751CB}" type="parTrans" cxnId="{8D1C3763-119D-4436-B0AC-ECED0F40910B}">
      <dgm:prSet/>
      <dgm:spPr/>
      <dgm:t>
        <a:bodyPr/>
        <a:lstStyle/>
        <a:p>
          <a:endParaRPr lang="es-AR"/>
        </a:p>
      </dgm:t>
    </dgm:pt>
    <dgm:pt modelId="{3BF4A64E-485B-44D2-AD4C-D8A83DC6D851}" type="sibTrans" cxnId="{8D1C3763-119D-4436-B0AC-ECED0F40910B}">
      <dgm:prSet/>
      <dgm:spPr/>
      <dgm:t>
        <a:bodyPr/>
        <a:lstStyle/>
        <a:p>
          <a:endParaRPr lang="es-AR"/>
        </a:p>
      </dgm:t>
    </dgm:pt>
    <dgm:pt modelId="{D9F63E50-170D-41D5-8832-61E1D98DF7C0}">
      <dgm:prSet custT="1"/>
      <dgm:spPr/>
      <dgm:t>
        <a:bodyPr/>
        <a:lstStyle/>
        <a:p>
          <a:r>
            <a:rPr lang="en-US" sz="1400" dirty="0" smtClean="0"/>
            <a:t>Critical</a:t>
          </a:r>
          <a:r>
            <a:rPr lang="en-US" sz="1400" baseline="0" dirty="0" smtClean="0"/>
            <a:t> Mass and Ignition</a:t>
          </a:r>
          <a:endParaRPr lang="en-US" sz="1400" dirty="0"/>
        </a:p>
      </dgm:t>
    </dgm:pt>
    <dgm:pt modelId="{0A366505-948D-4808-A080-5F3048485853}" type="parTrans" cxnId="{386E0318-4A76-4CEC-8666-1FA2D479207B}">
      <dgm:prSet/>
      <dgm:spPr/>
      <dgm:t>
        <a:bodyPr/>
        <a:lstStyle/>
        <a:p>
          <a:endParaRPr lang="es-AR"/>
        </a:p>
      </dgm:t>
    </dgm:pt>
    <dgm:pt modelId="{CB5C2862-63A9-4D84-A4B0-7C4B5DD84A7A}" type="sibTrans" cxnId="{386E0318-4A76-4CEC-8666-1FA2D479207B}">
      <dgm:prSet/>
      <dgm:spPr/>
      <dgm:t>
        <a:bodyPr/>
        <a:lstStyle/>
        <a:p>
          <a:endParaRPr lang="es-AR"/>
        </a:p>
      </dgm:t>
    </dgm:pt>
    <dgm:pt modelId="{E4BD473A-F914-2242-AC63-D7DD0E1D7D30}">
      <dgm:prSet custT="1"/>
      <dgm:spPr/>
      <dgm:t>
        <a:bodyPr/>
        <a:lstStyle/>
        <a:p>
          <a:r>
            <a:rPr lang="en-US" sz="1400" dirty="0" smtClean="0"/>
            <a:t>Platform Competition</a:t>
          </a:r>
          <a:endParaRPr lang="en-US" sz="1400" dirty="0"/>
        </a:p>
      </dgm:t>
    </dgm:pt>
    <dgm:pt modelId="{98E0426C-7115-9B44-8622-8888C933F7E2}" type="sibTrans" cxnId="{DE7CA84B-8EB3-5A4D-A5C7-D26E6DB406B7}">
      <dgm:prSet/>
      <dgm:spPr/>
      <dgm:t>
        <a:bodyPr/>
        <a:lstStyle/>
        <a:p>
          <a:endParaRPr lang="en-US"/>
        </a:p>
      </dgm:t>
    </dgm:pt>
    <dgm:pt modelId="{EFB5258F-E298-854C-A760-1EE9C8BAA5A7}" type="parTrans" cxnId="{DE7CA84B-8EB3-5A4D-A5C7-D26E6DB406B7}">
      <dgm:prSet/>
      <dgm:spPr/>
      <dgm:t>
        <a:bodyPr/>
        <a:lstStyle/>
        <a:p>
          <a:endParaRPr lang="en-US"/>
        </a:p>
      </dgm:t>
    </dgm:pt>
    <dgm:pt modelId="{3246DBB9-14E1-0343-81BD-575FE7C6A874}">
      <dgm:prSet custT="1"/>
      <dgm:spPr/>
      <dgm:t>
        <a:bodyPr/>
        <a:lstStyle/>
        <a:p>
          <a:r>
            <a:rPr lang="en-US" sz="1400" dirty="0" smtClean="0">
              <a:solidFill>
                <a:srgbClr val="333333"/>
              </a:solidFill>
              <a:latin typeface="Century Gothic"/>
              <a:cs typeface="Century Gothic"/>
            </a:rPr>
            <a:t>Maximizing value</a:t>
          </a:r>
          <a:endParaRPr lang="en-US" sz="1400" dirty="0" smtClean="0">
            <a:solidFill>
              <a:srgbClr val="333333"/>
            </a:solidFill>
            <a:latin typeface="Century Gothic"/>
            <a:cs typeface="Century Gothic"/>
          </a:endParaRPr>
        </a:p>
      </dgm:t>
    </dgm:pt>
    <dgm:pt modelId="{AE1E4CBF-CAF4-0648-AA41-F44724D40EDD}" type="parTrans" cxnId="{6779B41E-32CC-D842-84B2-45A8CC122CA1}">
      <dgm:prSet/>
      <dgm:spPr/>
      <dgm:t>
        <a:bodyPr/>
        <a:lstStyle/>
        <a:p>
          <a:endParaRPr lang="en-US"/>
        </a:p>
      </dgm:t>
    </dgm:pt>
    <dgm:pt modelId="{D208CC59-3469-4843-B422-EC46F919EF7B}" type="sibTrans" cxnId="{6779B41E-32CC-D842-84B2-45A8CC122CA1}">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8"/>
      <dgm:spPr/>
      <dgm:t>
        <a:bodyPr/>
        <a:lstStyle/>
        <a:p>
          <a:endParaRPr lang="en-US"/>
        </a:p>
      </dgm:t>
    </dgm:pt>
    <dgm:pt modelId="{9B521CCF-1EDF-A649-B8D4-052044156013}" type="pres">
      <dgm:prSet presAssocID="{5711D63C-AFE8-814A-A55B-7D3ED56A974C}" presName="childText" presStyleLbl="bgAcc1" presStyleIdx="0" presStyleCnt="8"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8"/>
      <dgm:spPr/>
      <dgm:t>
        <a:bodyPr/>
        <a:lstStyle/>
        <a:p>
          <a:endParaRPr lang="en-US"/>
        </a:p>
      </dgm:t>
    </dgm:pt>
    <dgm:pt modelId="{07332C6F-C99A-3646-8C91-2C2832DEF557}" type="pres">
      <dgm:prSet presAssocID="{D835BA77-D52F-8041-8EE6-561AF3CE696E}" presName="childText" presStyleLbl="bgAcc1" presStyleIdx="1" presStyleCnt="8" custScaleX="76637" custScaleY="82023" custLinFactNeighborX="-93" custLinFactNeighborY="-9414">
        <dgm:presLayoutVars>
          <dgm:bulletEnabled val="1"/>
        </dgm:presLayoutVars>
      </dgm:prSet>
      <dgm:spPr/>
      <dgm:t>
        <a:bodyPr/>
        <a:lstStyle/>
        <a:p>
          <a:endParaRPr lang="en-US"/>
        </a:p>
      </dgm:t>
    </dgm:pt>
    <dgm:pt modelId="{468BB4D6-13ED-472A-9B2F-B889E934E5F7}" type="pres">
      <dgm:prSet presAssocID="{F058D9D7-73F4-49D4-8F9C-540B1A2751CB}" presName="Name13" presStyleLbl="parChTrans1D2" presStyleIdx="2" presStyleCnt="8"/>
      <dgm:spPr/>
      <dgm:t>
        <a:bodyPr/>
        <a:lstStyle/>
        <a:p>
          <a:endParaRPr lang="es-AR"/>
        </a:p>
      </dgm:t>
    </dgm:pt>
    <dgm:pt modelId="{3C462129-1BEB-48E6-9DA5-E26D8E2E12C4}" type="pres">
      <dgm:prSet presAssocID="{5376068A-1DE2-4279-B05F-0D111D3A46FD}" presName="childText" presStyleLbl="bgAcc1" presStyleIdx="2" presStyleCnt="8" custScaleX="76637" custScaleY="82023" custLinFactNeighborX="-93" custLinFactNeighborY="-9414">
        <dgm:presLayoutVars>
          <dgm:bulletEnabled val="1"/>
        </dgm:presLayoutVars>
      </dgm:prSet>
      <dgm:spPr/>
      <dgm:t>
        <a:bodyPr/>
        <a:lstStyle/>
        <a:p>
          <a:endParaRPr lang="es-AR"/>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9A619D43-A107-094B-A47C-5B98A056F307}" type="pres">
      <dgm:prSet presAssocID="{AE1E4CBF-CAF4-0648-AA41-F44724D40EDD}" presName="Name13" presStyleLbl="parChTrans1D2" presStyleIdx="3" presStyleCnt="8"/>
      <dgm:spPr/>
    </dgm:pt>
    <dgm:pt modelId="{765DCE75-C897-2449-96EE-951D976BDDD8}" type="pres">
      <dgm:prSet presAssocID="{3246DBB9-14E1-0343-81BD-575FE7C6A874}" presName="childText" presStyleLbl="bgAcc1" presStyleIdx="3" presStyleCnt="8">
        <dgm:presLayoutVars>
          <dgm:bulletEnabled val="1"/>
        </dgm:presLayoutVars>
      </dgm:prSet>
      <dgm:spPr/>
      <dgm:t>
        <a:bodyPr/>
        <a:lstStyle/>
        <a:p>
          <a:endParaRPr lang="en-US"/>
        </a:p>
      </dgm:t>
    </dgm:pt>
    <dgm:pt modelId="{B9550C60-A2BE-9D4C-BA47-715FBDE04285}" type="pres">
      <dgm:prSet presAssocID="{AF9C491E-2E1B-EA48-B528-291089BF6E4C}" presName="Name13" presStyleLbl="parChTrans1D2" presStyleIdx="4" presStyleCnt="8"/>
      <dgm:spPr/>
      <dgm:t>
        <a:bodyPr/>
        <a:lstStyle/>
        <a:p>
          <a:endParaRPr lang="en-US"/>
        </a:p>
      </dgm:t>
    </dgm:pt>
    <dgm:pt modelId="{4E164526-A5B5-A94E-8A36-16FFA39ECABE}" type="pres">
      <dgm:prSet presAssocID="{CA5BBD32-7524-834F-96C8-AD912B55A04B}" presName="childText" presStyleLbl="bgAcc1" presStyleIdx="4" presStyleCnt="8"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5" presStyleCnt="8"/>
      <dgm:spPr/>
      <dgm:t>
        <a:bodyPr/>
        <a:lstStyle/>
        <a:p>
          <a:endParaRPr lang="en-US"/>
        </a:p>
      </dgm:t>
    </dgm:pt>
    <dgm:pt modelId="{A884EC45-DFDE-2E42-9F42-C0DF7050579A}" type="pres">
      <dgm:prSet presAssocID="{BDA2C585-5BB5-024E-A87B-E603407A5931}" presName="childText" presStyleLbl="bgAcc1" presStyleIdx="5" presStyleCnt="8" custScaleX="73938" custScaleY="83282" custLinFactNeighborX="210" custLinFactNeighborY="-9709">
        <dgm:presLayoutVars>
          <dgm:bulletEnabled val="1"/>
        </dgm:presLayoutVars>
      </dgm:prSet>
      <dgm:spPr/>
      <dgm:t>
        <a:bodyPr/>
        <a:lstStyle/>
        <a:p>
          <a:endParaRPr lang="en-US"/>
        </a:p>
      </dgm:t>
    </dgm:pt>
    <dgm:pt modelId="{0E1ABAFF-60A5-4605-A1B7-8BED1E7B2C47}" type="pres">
      <dgm:prSet presAssocID="{0A366505-948D-4808-A080-5F3048485853}" presName="Name13" presStyleLbl="parChTrans1D2" presStyleIdx="6" presStyleCnt="8"/>
      <dgm:spPr/>
      <dgm:t>
        <a:bodyPr/>
        <a:lstStyle/>
        <a:p>
          <a:endParaRPr lang="es-AR"/>
        </a:p>
      </dgm:t>
    </dgm:pt>
    <dgm:pt modelId="{5236081E-F345-436D-B75A-FB77152B5AC1}" type="pres">
      <dgm:prSet presAssocID="{D9F63E50-170D-41D5-8832-61E1D98DF7C0}" presName="childText" presStyleLbl="bgAcc1" presStyleIdx="6" presStyleCnt="8" custScaleX="73938" custScaleY="83282" custLinFactNeighborX="210" custLinFactNeighborY="-9709">
        <dgm:presLayoutVars>
          <dgm:bulletEnabled val="1"/>
        </dgm:presLayoutVars>
      </dgm:prSet>
      <dgm:spPr/>
      <dgm:t>
        <a:bodyPr/>
        <a:lstStyle/>
        <a:p>
          <a:endParaRPr lang="es-AR"/>
        </a:p>
      </dgm:t>
    </dgm:pt>
    <dgm:pt modelId="{91E4F5DE-0690-E346-A7CF-3E24C16EE545}" type="pres">
      <dgm:prSet presAssocID="{EFB5258F-E298-854C-A760-1EE9C8BAA5A7}" presName="Name13" presStyleLbl="parChTrans1D2" presStyleIdx="7" presStyleCnt="8"/>
      <dgm:spPr/>
      <dgm:t>
        <a:bodyPr/>
        <a:lstStyle/>
        <a:p>
          <a:endParaRPr lang="en-US"/>
        </a:p>
      </dgm:t>
    </dgm:pt>
    <dgm:pt modelId="{7F103D7D-B40D-9341-AA5B-A863D7061EC0}" type="pres">
      <dgm:prSet presAssocID="{E4BD473A-F914-2242-AC63-D7DD0E1D7D30}" presName="childText" presStyleLbl="bgAcc1" presStyleIdx="7" presStyleCnt="8" custScaleX="83877" custScaleY="63861" custLinFactNeighborX="3105" custLinFactNeighborY="-9200">
        <dgm:presLayoutVars>
          <dgm:bulletEnabled val="1"/>
        </dgm:presLayoutVars>
      </dgm:prSet>
      <dgm:spPr/>
      <dgm:t>
        <a:bodyPr/>
        <a:lstStyle/>
        <a:p>
          <a:endParaRPr lang="en-US"/>
        </a:p>
      </dgm:t>
    </dgm:pt>
  </dgm:ptLst>
  <dgm:cxnLst>
    <dgm:cxn modelId="{8D1C3763-119D-4436-B0AC-ECED0F40910B}" srcId="{33374B61-E668-014A-A3DF-9BB78176F36C}" destId="{5376068A-1DE2-4279-B05F-0D111D3A46FD}" srcOrd="2" destOrd="0" parTransId="{F058D9D7-73F4-49D4-8F9C-540B1A2751CB}" sibTransId="{3BF4A64E-485B-44D2-AD4C-D8A83DC6D851}"/>
    <dgm:cxn modelId="{28FCCC58-81BE-5242-AE23-3D335ECBE1A9}" type="presOf" srcId="{BA3C6DBF-76C3-7341-AD35-643D0F307281}" destId="{5DB592F2-5BA2-E54D-AD87-72ABDB967F93}" srcOrd="0" destOrd="0" presId="urn:microsoft.com/office/officeart/2005/8/layout/hierarchy3"/>
    <dgm:cxn modelId="{64F7EAE9-8C89-B944-B7E1-1326E02D6BEB}" type="presOf" srcId="{EFB5258F-E298-854C-A760-1EE9C8BAA5A7}" destId="{91E4F5DE-0690-E346-A7CF-3E24C16EE545}" srcOrd="0" destOrd="0" presId="urn:microsoft.com/office/officeart/2005/8/layout/hierarchy3"/>
    <dgm:cxn modelId="{B2EA4858-4C45-46C6-A941-D8744D9ACF0E}" type="presOf" srcId="{0A366505-948D-4808-A080-5F3048485853}" destId="{0E1ABAFF-60A5-4605-A1B7-8BED1E7B2C47}" srcOrd="0" destOrd="0" presId="urn:microsoft.com/office/officeart/2005/8/layout/hierarchy3"/>
    <dgm:cxn modelId="{2D4AA5A8-E74E-1C41-989A-7B67A3F0F17D}" type="presOf" srcId="{E4BD473A-F914-2242-AC63-D7DD0E1D7D30}" destId="{7F103D7D-B40D-9341-AA5B-A863D7061EC0}" srcOrd="0" destOrd="0" presId="urn:microsoft.com/office/officeart/2005/8/layout/hierarchy3"/>
    <dgm:cxn modelId="{44D21D0E-D386-9B42-8BFE-5A84A3CC87C5}" type="presOf" srcId="{5711D63C-AFE8-814A-A55B-7D3ED56A974C}" destId="{9B521CCF-1EDF-A649-B8D4-052044156013}" srcOrd="0" destOrd="0" presId="urn:microsoft.com/office/officeart/2005/8/layout/hierarchy3"/>
    <dgm:cxn modelId="{D2049A9D-195A-4735-8F1D-F8D7448AED7B}" type="presOf" srcId="{D9F63E50-170D-41D5-8832-61E1D98DF7C0}" destId="{5236081E-F345-436D-B75A-FB77152B5AC1}" srcOrd="0" destOrd="0" presId="urn:microsoft.com/office/officeart/2005/8/layout/hierarchy3"/>
    <dgm:cxn modelId="{788D9126-4D39-9B40-9751-0CDC7C376544}" srcId="{BA3C6DBF-76C3-7341-AD35-643D0F307281}" destId="{BDA2C585-5BB5-024E-A87B-E603407A5931}" srcOrd="2" destOrd="0" parTransId="{CD284AE0-799C-654A-81F7-71CD6329448A}" sibTransId="{80AA9183-B769-5E47-BF89-C11E32F44A10}"/>
    <dgm:cxn modelId="{7647EE3A-67CD-3945-8179-40F4200CF4F3}" type="presOf" srcId="{D7CE6370-EE2E-EF4B-9A64-1949E190ECDD}" destId="{3A2A5880-A6C2-264B-BDCF-DBD0AF929D89}" srcOrd="0" destOrd="0" presId="urn:microsoft.com/office/officeart/2005/8/layout/hierarchy3"/>
    <dgm:cxn modelId="{DE7CA84B-8EB3-5A4D-A5C7-D26E6DB406B7}" srcId="{BA3C6DBF-76C3-7341-AD35-643D0F307281}" destId="{E4BD473A-F914-2242-AC63-D7DD0E1D7D30}" srcOrd="4" destOrd="0" parTransId="{EFB5258F-E298-854C-A760-1EE9C8BAA5A7}" sibTransId="{98E0426C-7115-9B44-8622-8888C933F7E2}"/>
    <dgm:cxn modelId="{A64513F0-36F5-A547-8432-BC4EA336D1E3}" srcId="{33374B61-E668-014A-A3DF-9BB78176F36C}" destId="{5711D63C-AFE8-814A-A55B-7D3ED56A974C}" srcOrd="0" destOrd="0" parTransId="{07CA8667-C3F7-FA48-AD77-4095F74C8D61}" sibTransId="{5A901D2C-E562-8347-9A3F-AC9164794E6D}"/>
    <dgm:cxn modelId="{E9D9FA2A-3F02-1A43-A3B3-976D05F06A4D}" type="presOf" srcId="{AE1E4CBF-CAF4-0648-AA41-F44724D40EDD}" destId="{9A619D43-A107-094B-A47C-5B98A056F307}" srcOrd="0" destOrd="0" presId="urn:microsoft.com/office/officeart/2005/8/layout/hierarchy3"/>
    <dgm:cxn modelId="{386E0318-4A76-4CEC-8666-1FA2D479207B}" srcId="{BA3C6DBF-76C3-7341-AD35-643D0F307281}" destId="{D9F63E50-170D-41D5-8832-61E1D98DF7C0}" srcOrd="3" destOrd="0" parTransId="{0A366505-948D-4808-A080-5F3048485853}" sibTransId="{CB5C2862-63A9-4D84-A4B0-7C4B5DD84A7A}"/>
    <dgm:cxn modelId="{757EEE6B-E00F-234A-9DC6-84B3F7BAE232}" type="presOf" srcId="{AF9C491E-2E1B-EA48-B528-291089BF6E4C}" destId="{B9550C60-A2BE-9D4C-BA47-715FBDE04285}" srcOrd="0" destOrd="0" presId="urn:microsoft.com/office/officeart/2005/8/layout/hierarchy3"/>
    <dgm:cxn modelId="{AFF1A1D2-2214-884C-A20B-89C4E96D17F2}" type="presOf" srcId="{07CA8667-C3F7-FA48-AD77-4095F74C8D61}" destId="{76ED8D30-E6DF-2749-8A78-7B1917E23B1A}" srcOrd="0" destOrd="0" presId="urn:microsoft.com/office/officeart/2005/8/layout/hierarchy3"/>
    <dgm:cxn modelId="{A7638FAA-3CA1-0D49-B134-FF40F80DC575}" type="presOf" srcId="{3246DBB9-14E1-0343-81BD-575FE7C6A874}" destId="{765DCE75-C897-2449-96EE-951D976BDDD8}" srcOrd="0" destOrd="0" presId="urn:microsoft.com/office/officeart/2005/8/layout/hierarchy3"/>
    <dgm:cxn modelId="{D8919A39-B682-0F45-9A88-0580153EA0B5}" srcId="{BA3C6DBF-76C3-7341-AD35-643D0F307281}" destId="{CA5BBD32-7524-834F-96C8-AD912B55A04B}" srcOrd="1" destOrd="0" parTransId="{AF9C491E-2E1B-EA48-B528-291089BF6E4C}" sibTransId="{2ECED3E6-9B34-5040-8C9C-1479ADDF5CE7}"/>
    <dgm:cxn modelId="{E672882B-BF2E-3A46-B2D8-319942E94B5B}" type="presOf" srcId="{CD284AE0-799C-654A-81F7-71CD6329448A}" destId="{B4569151-AB96-3247-A8BE-ECA3F0E12D6E}" srcOrd="0" destOrd="0" presId="urn:microsoft.com/office/officeart/2005/8/layout/hierarchy3"/>
    <dgm:cxn modelId="{6779B41E-32CC-D842-84B2-45A8CC122CA1}" srcId="{BA3C6DBF-76C3-7341-AD35-643D0F307281}" destId="{3246DBB9-14E1-0343-81BD-575FE7C6A874}" srcOrd="0" destOrd="0" parTransId="{AE1E4CBF-CAF4-0648-AA41-F44724D40EDD}" sibTransId="{D208CC59-3469-4843-B422-EC46F919EF7B}"/>
    <dgm:cxn modelId="{3978BD77-FEF1-B94C-ACB0-6A1B946479C0}" type="presOf" srcId="{33374B61-E668-014A-A3DF-9BB78176F36C}" destId="{915DC507-0F6C-AA45-88C8-E5EF2DE3D987}" srcOrd="0" destOrd="0" presId="urn:microsoft.com/office/officeart/2005/8/layout/hierarchy3"/>
    <dgm:cxn modelId="{E439A3AC-CBC1-41B0-A8B6-174C3923B476}" type="presOf" srcId="{F058D9D7-73F4-49D4-8F9C-540B1A2751CB}" destId="{468BB4D6-13ED-472A-9B2F-B889E934E5F7}" srcOrd="0" destOrd="0" presId="urn:microsoft.com/office/officeart/2005/8/layout/hierarchy3"/>
    <dgm:cxn modelId="{9E4A6213-4686-1248-98DB-B134AE95CC64}" type="presOf" srcId="{BA3C6DBF-76C3-7341-AD35-643D0F307281}" destId="{00055DB3-2C3F-E044-A1A3-A6A021BEA85E}" srcOrd="1" destOrd="0" presId="urn:microsoft.com/office/officeart/2005/8/layout/hierarchy3"/>
    <dgm:cxn modelId="{139BDF32-F6AB-3C49-A1A2-871A594FE4C3}" type="presOf" srcId="{33374B61-E668-014A-A3DF-9BB78176F36C}" destId="{221E17C5-EA1E-764F-ADFE-2FB688BCB5D5}" srcOrd="1" destOrd="0" presId="urn:microsoft.com/office/officeart/2005/8/layout/hierarchy3"/>
    <dgm:cxn modelId="{0C1219DF-938F-AC4E-AD93-43BF83B8658B}" srcId="{031F82D4-D383-8E41-B614-8356EEA3D407}" destId="{BA3C6DBF-76C3-7341-AD35-643D0F307281}" srcOrd="1" destOrd="0" parTransId="{6EAC5E74-CE25-6541-9FA3-69F3C0B79201}" sibTransId="{DEB37107-3254-554C-AA58-72300E12F144}"/>
    <dgm:cxn modelId="{5F5A0A63-5714-4F7C-AE90-77421272E238}" type="presOf" srcId="{5376068A-1DE2-4279-B05F-0D111D3A46FD}" destId="{3C462129-1BEB-48E6-9DA5-E26D8E2E12C4}" srcOrd="0" destOrd="0" presId="urn:microsoft.com/office/officeart/2005/8/layout/hierarchy3"/>
    <dgm:cxn modelId="{4BF72FC1-1D03-F04C-A528-DC5FFBA9B927}" srcId="{031F82D4-D383-8E41-B614-8356EEA3D407}" destId="{33374B61-E668-014A-A3DF-9BB78176F36C}" srcOrd="0" destOrd="0" parTransId="{A37EEE69-86B6-C44A-BD44-6B4275759B84}" sibTransId="{47A7CAE8-43C0-0248-8C3B-7600A9D18DE6}"/>
    <dgm:cxn modelId="{B857CE0A-DDED-7E44-9D26-517540ED0492}" type="presOf" srcId="{BDA2C585-5BB5-024E-A87B-E603407A5931}" destId="{A884EC45-DFDE-2E42-9F42-C0DF7050579A}"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CA8D7786-5824-8A4A-92F5-88039440D02A}" type="presOf" srcId="{031F82D4-D383-8E41-B614-8356EEA3D407}" destId="{60ADD78F-3454-D04A-883A-711D3406B5E1}" srcOrd="0" destOrd="0" presId="urn:microsoft.com/office/officeart/2005/8/layout/hierarchy3"/>
    <dgm:cxn modelId="{163484C8-C82B-FA49-B34D-8B425443B3F9}" type="presOf" srcId="{D835BA77-D52F-8041-8EE6-561AF3CE696E}" destId="{07332C6F-C99A-3646-8C91-2C2832DEF557}" srcOrd="0" destOrd="0" presId="urn:microsoft.com/office/officeart/2005/8/layout/hierarchy3"/>
    <dgm:cxn modelId="{ED29D8C6-EA62-1147-9CDA-D26E82030EED}" type="presOf" srcId="{CA5BBD32-7524-834F-96C8-AD912B55A04B}" destId="{4E164526-A5B5-A94E-8A36-16FFA39ECABE}" srcOrd="0" destOrd="0" presId="urn:microsoft.com/office/officeart/2005/8/layout/hierarchy3"/>
    <dgm:cxn modelId="{12BC8F40-EC57-3846-900D-D49DD969B1E6}" type="presParOf" srcId="{60ADD78F-3454-D04A-883A-711D3406B5E1}" destId="{B15C25E0-E304-E046-8A5C-61034FA200F2}" srcOrd="0" destOrd="0" presId="urn:microsoft.com/office/officeart/2005/8/layout/hierarchy3"/>
    <dgm:cxn modelId="{4CB721DB-7D3C-DE44-A5EE-655C5B8AD156}" type="presParOf" srcId="{B15C25E0-E304-E046-8A5C-61034FA200F2}" destId="{E405EE43-65F6-F64E-9E46-73AE1713E5BF}" srcOrd="0" destOrd="0" presId="urn:microsoft.com/office/officeart/2005/8/layout/hierarchy3"/>
    <dgm:cxn modelId="{FFE51989-FDB5-CC4B-8AD0-B8C8ACB1AEFE}" type="presParOf" srcId="{E405EE43-65F6-F64E-9E46-73AE1713E5BF}" destId="{915DC507-0F6C-AA45-88C8-E5EF2DE3D987}" srcOrd="0" destOrd="0" presId="urn:microsoft.com/office/officeart/2005/8/layout/hierarchy3"/>
    <dgm:cxn modelId="{DB64FEED-F2C6-AE47-9181-0220B057BC11}" type="presParOf" srcId="{E405EE43-65F6-F64E-9E46-73AE1713E5BF}" destId="{221E17C5-EA1E-764F-ADFE-2FB688BCB5D5}" srcOrd="1" destOrd="0" presId="urn:microsoft.com/office/officeart/2005/8/layout/hierarchy3"/>
    <dgm:cxn modelId="{C7DE388B-7AD8-874F-B2B0-2835028DC707}" type="presParOf" srcId="{B15C25E0-E304-E046-8A5C-61034FA200F2}" destId="{EF13A95D-BA86-7A42-A569-2E657C186342}" srcOrd="1" destOrd="0" presId="urn:microsoft.com/office/officeart/2005/8/layout/hierarchy3"/>
    <dgm:cxn modelId="{A78DB16E-55CD-9240-9755-4F7356C573CC}" type="presParOf" srcId="{EF13A95D-BA86-7A42-A569-2E657C186342}" destId="{76ED8D30-E6DF-2749-8A78-7B1917E23B1A}" srcOrd="0" destOrd="0" presId="urn:microsoft.com/office/officeart/2005/8/layout/hierarchy3"/>
    <dgm:cxn modelId="{C8B5E552-C856-7D4E-899D-76ECBC5F8A4A}" type="presParOf" srcId="{EF13A95D-BA86-7A42-A569-2E657C186342}" destId="{9B521CCF-1EDF-A649-B8D4-052044156013}" srcOrd="1" destOrd="0" presId="urn:microsoft.com/office/officeart/2005/8/layout/hierarchy3"/>
    <dgm:cxn modelId="{4E781627-2C65-8B4C-A803-A3431424DDAF}" type="presParOf" srcId="{EF13A95D-BA86-7A42-A569-2E657C186342}" destId="{3A2A5880-A6C2-264B-BDCF-DBD0AF929D89}" srcOrd="2" destOrd="0" presId="urn:microsoft.com/office/officeart/2005/8/layout/hierarchy3"/>
    <dgm:cxn modelId="{16A21A47-3F44-5746-8935-D2BFC89A819A}" type="presParOf" srcId="{EF13A95D-BA86-7A42-A569-2E657C186342}" destId="{07332C6F-C99A-3646-8C91-2C2832DEF557}" srcOrd="3" destOrd="0" presId="urn:microsoft.com/office/officeart/2005/8/layout/hierarchy3"/>
    <dgm:cxn modelId="{F19D508E-C075-4FAF-A008-B030E488BBF9}" type="presParOf" srcId="{EF13A95D-BA86-7A42-A569-2E657C186342}" destId="{468BB4D6-13ED-472A-9B2F-B889E934E5F7}" srcOrd="4" destOrd="0" presId="urn:microsoft.com/office/officeart/2005/8/layout/hierarchy3"/>
    <dgm:cxn modelId="{45BEAA5B-4E6F-4CA9-9850-08F5295DB0AE}" type="presParOf" srcId="{EF13A95D-BA86-7A42-A569-2E657C186342}" destId="{3C462129-1BEB-48E6-9DA5-E26D8E2E12C4}" srcOrd="5" destOrd="0" presId="urn:microsoft.com/office/officeart/2005/8/layout/hierarchy3"/>
    <dgm:cxn modelId="{5F437786-8974-8043-B077-2B4EA30073D1}" type="presParOf" srcId="{60ADD78F-3454-D04A-883A-711D3406B5E1}" destId="{E9248DD6-F6BD-284C-8E8F-E581D2432249}" srcOrd="1" destOrd="0" presId="urn:microsoft.com/office/officeart/2005/8/layout/hierarchy3"/>
    <dgm:cxn modelId="{D616A077-30E2-164D-BF1F-8065C34BBC70}" type="presParOf" srcId="{E9248DD6-F6BD-284C-8E8F-E581D2432249}" destId="{FD7BB768-A401-0945-B1DE-B51AD3F215DB}" srcOrd="0" destOrd="0" presId="urn:microsoft.com/office/officeart/2005/8/layout/hierarchy3"/>
    <dgm:cxn modelId="{938BB09A-2E1F-424B-B7EA-4667CF9FBF3D}" type="presParOf" srcId="{FD7BB768-A401-0945-B1DE-B51AD3F215DB}" destId="{5DB592F2-5BA2-E54D-AD87-72ABDB967F93}" srcOrd="0" destOrd="0" presId="urn:microsoft.com/office/officeart/2005/8/layout/hierarchy3"/>
    <dgm:cxn modelId="{2A8ADF83-7011-034E-8941-0D6DD8903F17}" type="presParOf" srcId="{FD7BB768-A401-0945-B1DE-B51AD3F215DB}" destId="{00055DB3-2C3F-E044-A1A3-A6A021BEA85E}" srcOrd="1" destOrd="0" presId="urn:microsoft.com/office/officeart/2005/8/layout/hierarchy3"/>
    <dgm:cxn modelId="{103F0BE7-FB01-0D44-BA16-60BA7847055A}" type="presParOf" srcId="{E9248DD6-F6BD-284C-8E8F-E581D2432249}" destId="{63E00A1F-D333-8740-9EAC-184D958823A2}" srcOrd="1" destOrd="0" presId="urn:microsoft.com/office/officeart/2005/8/layout/hierarchy3"/>
    <dgm:cxn modelId="{C82B2A25-F1DC-4B44-BDA0-AB1D38AC8523}" type="presParOf" srcId="{63E00A1F-D333-8740-9EAC-184D958823A2}" destId="{9A619D43-A107-094B-A47C-5B98A056F307}" srcOrd="0" destOrd="0" presId="urn:microsoft.com/office/officeart/2005/8/layout/hierarchy3"/>
    <dgm:cxn modelId="{74FB91B7-436C-DE4A-8BCE-3237E582240E}" type="presParOf" srcId="{63E00A1F-D333-8740-9EAC-184D958823A2}" destId="{765DCE75-C897-2449-96EE-951D976BDDD8}" srcOrd="1" destOrd="0" presId="urn:microsoft.com/office/officeart/2005/8/layout/hierarchy3"/>
    <dgm:cxn modelId="{5F78EC44-DD3F-D042-A33F-6EAB8E553947}" type="presParOf" srcId="{63E00A1F-D333-8740-9EAC-184D958823A2}" destId="{B9550C60-A2BE-9D4C-BA47-715FBDE04285}" srcOrd="2" destOrd="0" presId="urn:microsoft.com/office/officeart/2005/8/layout/hierarchy3"/>
    <dgm:cxn modelId="{31BB735C-283D-0645-B599-ED4CD67A4A02}" type="presParOf" srcId="{63E00A1F-D333-8740-9EAC-184D958823A2}" destId="{4E164526-A5B5-A94E-8A36-16FFA39ECABE}" srcOrd="3" destOrd="0" presId="urn:microsoft.com/office/officeart/2005/8/layout/hierarchy3"/>
    <dgm:cxn modelId="{6C5793AD-D569-5048-A93F-8B0F6644CBA7}" type="presParOf" srcId="{63E00A1F-D333-8740-9EAC-184D958823A2}" destId="{B4569151-AB96-3247-A8BE-ECA3F0E12D6E}" srcOrd="4" destOrd="0" presId="urn:microsoft.com/office/officeart/2005/8/layout/hierarchy3"/>
    <dgm:cxn modelId="{7B0DED5C-794A-5F44-A4D2-EF367387F0C7}" type="presParOf" srcId="{63E00A1F-D333-8740-9EAC-184D958823A2}" destId="{A884EC45-DFDE-2E42-9F42-C0DF7050579A}" srcOrd="5" destOrd="0" presId="urn:microsoft.com/office/officeart/2005/8/layout/hierarchy3"/>
    <dgm:cxn modelId="{868779D1-5D7D-47C0-BB4F-A6B358C4FE8A}" type="presParOf" srcId="{63E00A1F-D333-8740-9EAC-184D958823A2}" destId="{0E1ABAFF-60A5-4605-A1B7-8BED1E7B2C47}" srcOrd="6" destOrd="0" presId="urn:microsoft.com/office/officeart/2005/8/layout/hierarchy3"/>
    <dgm:cxn modelId="{4D1476F9-BB88-4048-89CC-2B6C49D2D1FD}" type="presParOf" srcId="{63E00A1F-D333-8740-9EAC-184D958823A2}" destId="{5236081E-F345-436D-B75A-FB77152B5AC1}" srcOrd="7" destOrd="0" presId="urn:microsoft.com/office/officeart/2005/8/layout/hierarchy3"/>
    <dgm:cxn modelId="{575B7FC2-CE7E-DD4B-9614-6A32C5E64D03}" type="presParOf" srcId="{63E00A1F-D333-8740-9EAC-184D958823A2}" destId="{91E4F5DE-0690-E346-A7CF-3E24C16EE545}" srcOrd="8" destOrd="0" presId="urn:microsoft.com/office/officeart/2005/8/layout/hierarchy3"/>
    <dgm:cxn modelId="{047F00D9-CBAD-9642-B3F2-35226EFB6129}" type="presParOf" srcId="{63E00A1F-D333-8740-9EAC-184D958823A2}" destId="{7F103D7D-B40D-9341-AA5B-A863D7061EC0}" srcOrd="9"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6D3A3E2-A7FF-F843-BC65-9C0A1D8F50DA}"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54701022-BCB2-BE49-A2CC-DD3523E3DDFA}">
      <dgm:prSet phldrT="[Text]" custT="1"/>
      <dgm:spPr/>
      <dgm:t>
        <a:bodyPr/>
        <a:lstStyle/>
        <a:p>
          <a:r>
            <a:rPr lang="en-US" sz="2000" b="1" dirty="0" smtClean="0"/>
            <a:t>Early adopters</a:t>
          </a:r>
          <a:endParaRPr lang="en-US" sz="2000" b="1" dirty="0"/>
        </a:p>
      </dgm:t>
    </dgm:pt>
    <dgm:pt modelId="{CDC3F75E-9038-F84E-8155-1EEF8B8395D3}" type="parTrans" cxnId="{D07E4468-F1BD-4645-AECD-9785E3EB622B}">
      <dgm:prSet/>
      <dgm:spPr/>
      <dgm:t>
        <a:bodyPr/>
        <a:lstStyle/>
        <a:p>
          <a:endParaRPr lang="en-US"/>
        </a:p>
      </dgm:t>
    </dgm:pt>
    <dgm:pt modelId="{10C32185-C7A2-E648-95DC-C0633F9D9E90}" type="sibTrans" cxnId="{D07E4468-F1BD-4645-AECD-9785E3EB622B}">
      <dgm:prSet/>
      <dgm:spPr/>
      <dgm:t>
        <a:bodyPr/>
        <a:lstStyle/>
        <a:p>
          <a:endParaRPr lang="en-US"/>
        </a:p>
      </dgm:t>
    </dgm:pt>
    <dgm:pt modelId="{4B2A90AB-D714-A540-B930-20ADA87881E6}">
      <dgm:prSet phldrT="[Text]" custT="1"/>
      <dgm:spPr/>
      <dgm:t>
        <a:bodyPr/>
        <a:lstStyle/>
        <a:p>
          <a:r>
            <a:rPr lang="en-US" sz="1600" dirty="0" smtClean="0"/>
            <a:t>Customers who like to try new things</a:t>
          </a:r>
          <a:endParaRPr lang="en-US" sz="1600" dirty="0"/>
        </a:p>
      </dgm:t>
    </dgm:pt>
    <dgm:pt modelId="{C44954DD-9511-9449-AF1F-638CD125836F}" type="parTrans" cxnId="{C4C1EEB1-5483-D342-A12F-B1B7AF250084}">
      <dgm:prSet/>
      <dgm:spPr/>
      <dgm:t>
        <a:bodyPr/>
        <a:lstStyle/>
        <a:p>
          <a:endParaRPr lang="en-US"/>
        </a:p>
      </dgm:t>
    </dgm:pt>
    <dgm:pt modelId="{0439D172-5E27-7D47-9EF5-CB42B1C004C1}" type="sibTrans" cxnId="{C4C1EEB1-5483-D342-A12F-B1B7AF250084}">
      <dgm:prSet/>
      <dgm:spPr/>
      <dgm:t>
        <a:bodyPr/>
        <a:lstStyle/>
        <a:p>
          <a:endParaRPr lang="en-US"/>
        </a:p>
      </dgm:t>
    </dgm:pt>
    <dgm:pt modelId="{562363BA-331F-2E49-9885-CAC75D80E5B5}">
      <dgm:prSet phldrT="[Text]" custT="1"/>
      <dgm:spPr/>
      <dgm:t>
        <a:bodyPr/>
        <a:lstStyle/>
        <a:p>
          <a:r>
            <a:rPr lang="en-US" sz="2000" b="1" dirty="0" smtClean="0"/>
            <a:t>High-value customers</a:t>
          </a:r>
          <a:endParaRPr lang="en-US" sz="2000" b="1" dirty="0"/>
        </a:p>
      </dgm:t>
    </dgm:pt>
    <dgm:pt modelId="{FA68ADFA-DAB9-4044-860F-928CE331346D}" type="parTrans" cxnId="{FD95873B-D443-AE4D-8521-C5B484BAC706}">
      <dgm:prSet/>
      <dgm:spPr/>
      <dgm:t>
        <a:bodyPr/>
        <a:lstStyle/>
        <a:p>
          <a:endParaRPr lang="en-US"/>
        </a:p>
      </dgm:t>
    </dgm:pt>
    <dgm:pt modelId="{94794E91-0EDD-2541-977A-77F3DC4D638A}" type="sibTrans" cxnId="{FD95873B-D443-AE4D-8521-C5B484BAC706}">
      <dgm:prSet/>
      <dgm:spPr/>
      <dgm:t>
        <a:bodyPr/>
        <a:lstStyle/>
        <a:p>
          <a:endParaRPr lang="en-US"/>
        </a:p>
      </dgm:t>
    </dgm:pt>
    <dgm:pt modelId="{4EA631ED-D7B0-7944-B768-386F8B923A73}">
      <dgm:prSet phldrT="[Text]" custT="1"/>
      <dgm:spPr/>
      <dgm:t>
        <a:bodyPr/>
        <a:lstStyle/>
        <a:p>
          <a:r>
            <a:rPr lang="en-US" sz="1600" dirty="0" smtClean="0"/>
            <a:t>Customers that place high expected value on participating in the platform</a:t>
          </a:r>
        </a:p>
      </dgm:t>
    </dgm:pt>
    <dgm:pt modelId="{4F46A3CC-7093-2941-9408-CF114D05AB2D}" type="parTrans" cxnId="{9B488676-BFC4-844F-ABD1-641371BE4124}">
      <dgm:prSet/>
      <dgm:spPr/>
      <dgm:t>
        <a:bodyPr/>
        <a:lstStyle/>
        <a:p>
          <a:endParaRPr lang="en-US"/>
        </a:p>
      </dgm:t>
    </dgm:pt>
    <dgm:pt modelId="{7CF7CE85-91EE-694E-A84D-D6AE6EB3619C}" type="sibTrans" cxnId="{9B488676-BFC4-844F-ABD1-641371BE4124}">
      <dgm:prSet/>
      <dgm:spPr/>
      <dgm:t>
        <a:bodyPr/>
        <a:lstStyle/>
        <a:p>
          <a:endParaRPr lang="en-US"/>
        </a:p>
      </dgm:t>
    </dgm:pt>
    <dgm:pt modelId="{B9917562-18FE-A247-AB76-D4E2C0C09231}">
      <dgm:prSet phldrT="[Text]" custT="1"/>
      <dgm:spPr/>
      <dgm:t>
        <a:bodyPr/>
        <a:lstStyle/>
        <a:p>
          <a:r>
            <a:rPr lang="en-US" sz="2000" b="1" dirty="0" smtClean="0"/>
            <a:t>Highly attractive customers</a:t>
          </a:r>
        </a:p>
      </dgm:t>
    </dgm:pt>
    <dgm:pt modelId="{2681737F-7595-084F-9618-E6C1A5C8021B}" type="parTrans" cxnId="{7A6C2F7E-C890-A348-ABF2-2D12A7607D85}">
      <dgm:prSet/>
      <dgm:spPr/>
      <dgm:t>
        <a:bodyPr/>
        <a:lstStyle/>
        <a:p>
          <a:endParaRPr lang="en-US"/>
        </a:p>
      </dgm:t>
    </dgm:pt>
    <dgm:pt modelId="{BD060CED-E5AC-7A40-99AE-26CADCD317A4}" type="sibTrans" cxnId="{7A6C2F7E-C890-A348-ABF2-2D12A7607D85}">
      <dgm:prSet/>
      <dgm:spPr/>
      <dgm:t>
        <a:bodyPr/>
        <a:lstStyle/>
        <a:p>
          <a:endParaRPr lang="en-US"/>
        </a:p>
      </dgm:t>
    </dgm:pt>
    <dgm:pt modelId="{3CEB8F4E-6ED0-8C41-B1F3-E382BEF7B2ED}">
      <dgm:prSet phldrT="[Text]" custT="1"/>
      <dgm:spPr/>
      <dgm:t>
        <a:bodyPr/>
        <a:lstStyle/>
        <a:p>
          <a:r>
            <a:rPr lang="en-US" sz="1600" dirty="0" smtClean="0"/>
            <a:t>Customers on one side who are highly valued to customers on the other sides</a:t>
          </a:r>
        </a:p>
      </dgm:t>
    </dgm:pt>
    <dgm:pt modelId="{05EB709A-E1FA-C44F-B70D-BD0ED4C853F4}" type="parTrans" cxnId="{BE3664E7-D6ED-3B49-9870-4F49AFA5C02E}">
      <dgm:prSet/>
      <dgm:spPr/>
      <dgm:t>
        <a:bodyPr/>
        <a:lstStyle/>
        <a:p>
          <a:endParaRPr lang="en-US"/>
        </a:p>
      </dgm:t>
    </dgm:pt>
    <dgm:pt modelId="{E7E041F7-E4E2-AE45-8C22-00B8468558AE}" type="sibTrans" cxnId="{BE3664E7-D6ED-3B49-9870-4F49AFA5C02E}">
      <dgm:prSet/>
      <dgm:spPr/>
      <dgm:t>
        <a:bodyPr/>
        <a:lstStyle/>
        <a:p>
          <a:endParaRPr lang="en-US"/>
        </a:p>
      </dgm:t>
    </dgm:pt>
    <dgm:pt modelId="{35E5110F-9CFD-5D43-94D9-93020B83A644}">
      <dgm:prSet phldrT="[Text]" custT="1"/>
      <dgm:spPr/>
      <dgm:t>
        <a:bodyPr/>
        <a:lstStyle/>
        <a:p>
          <a:r>
            <a:rPr lang="en-US" sz="2000" b="1" dirty="0" smtClean="0"/>
            <a:t>Exclusive deals </a:t>
          </a:r>
        </a:p>
      </dgm:t>
    </dgm:pt>
    <dgm:pt modelId="{CE1AEF5B-1D27-9241-A716-360773DD7924}" type="parTrans" cxnId="{59955436-8DBC-6E47-899C-DDEF81D2B6A0}">
      <dgm:prSet/>
      <dgm:spPr/>
      <dgm:t>
        <a:bodyPr/>
        <a:lstStyle/>
        <a:p>
          <a:endParaRPr lang="en-US"/>
        </a:p>
      </dgm:t>
    </dgm:pt>
    <dgm:pt modelId="{9D9848B2-BBFA-EA4F-B12D-09C5371DA2EB}" type="sibTrans" cxnId="{59955436-8DBC-6E47-899C-DDEF81D2B6A0}">
      <dgm:prSet/>
      <dgm:spPr/>
      <dgm:t>
        <a:bodyPr/>
        <a:lstStyle/>
        <a:p>
          <a:endParaRPr lang="en-US"/>
        </a:p>
      </dgm:t>
    </dgm:pt>
    <dgm:pt modelId="{C737E499-5710-8245-A1B8-B377E3B878DF}">
      <dgm:prSet phldrT="[Text]" custT="1"/>
      <dgm:spPr/>
      <dgm:t>
        <a:bodyPr/>
        <a:lstStyle/>
        <a:p>
          <a:r>
            <a:rPr lang="en-US" sz="1600" dirty="0" smtClean="0"/>
            <a:t>Exclusive deals force customers on the other side to use the platform to gain access to these customers</a:t>
          </a:r>
        </a:p>
      </dgm:t>
    </dgm:pt>
    <dgm:pt modelId="{9FCE4DFD-B2AD-E448-BE04-18A191149736}" type="parTrans" cxnId="{FD21AF11-EF22-FA43-ABED-0F4A1B09D8F7}">
      <dgm:prSet/>
      <dgm:spPr/>
      <dgm:t>
        <a:bodyPr/>
        <a:lstStyle/>
        <a:p>
          <a:endParaRPr lang="en-US"/>
        </a:p>
      </dgm:t>
    </dgm:pt>
    <dgm:pt modelId="{EC11891F-3997-0E4A-AD1C-C578ECADB59F}" type="sibTrans" cxnId="{FD21AF11-EF22-FA43-ABED-0F4A1B09D8F7}">
      <dgm:prSet/>
      <dgm:spPr/>
      <dgm:t>
        <a:bodyPr/>
        <a:lstStyle/>
        <a:p>
          <a:endParaRPr lang="en-US"/>
        </a:p>
      </dgm:t>
    </dgm:pt>
    <dgm:pt modelId="{50206AF8-DA2E-1540-B670-39377BEB5D07}">
      <dgm:prSet phldrT="[Text]" custT="1"/>
      <dgm:spPr/>
      <dgm:t>
        <a:bodyPr/>
        <a:lstStyle/>
        <a:p>
          <a:r>
            <a:rPr lang="en-US" sz="2000" b="1" dirty="0" smtClean="0"/>
            <a:t>Expected success</a:t>
          </a:r>
        </a:p>
      </dgm:t>
    </dgm:pt>
    <dgm:pt modelId="{23097484-C2A9-0D49-89D7-CED4E55C72D1}" type="parTrans" cxnId="{6194F4E6-7568-1D4F-AC88-35B1CF48CF51}">
      <dgm:prSet/>
      <dgm:spPr/>
      <dgm:t>
        <a:bodyPr/>
        <a:lstStyle/>
        <a:p>
          <a:endParaRPr lang="en-US"/>
        </a:p>
      </dgm:t>
    </dgm:pt>
    <dgm:pt modelId="{927C99B7-CCFA-554E-AA88-767FCC405882}" type="sibTrans" cxnId="{6194F4E6-7568-1D4F-AC88-35B1CF48CF51}">
      <dgm:prSet/>
      <dgm:spPr/>
      <dgm:t>
        <a:bodyPr/>
        <a:lstStyle/>
        <a:p>
          <a:endParaRPr lang="en-US"/>
        </a:p>
      </dgm:t>
    </dgm:pt>
    <dgm:pt modelId="{7655D607-C744-124B-9A5B-FA3EB26D4BA9}">
      <dgm:prSet phldrT="[Text]" custT="1"/>
      <dgm:spPr/>
      <dgm:t>
        <a:bodyPr/>
        <a:lstStyle/>
        <a:p>
          <a:r>
            <a:rPr lang="en-US" sz="1600" dirty="0" smtClean="0"/>
            <a:t>Shape customer expectations that the platform will provide value in order to get customers to multi-home or single home on platform</a:t>
          </a:r>
        </a:p>
      </dgm:t>
    </dgm:pt>
    <dgm:pt modelId="{DE4A5B4C-F6C0-224A-8296-FC2393FBC16C}" type="parTrans" cxnId="{F7037594-89D2-1A4D-9343-7C517087FDA3}">
      <dgm:prSet/>
      <dgm:spPr/>
      <dgm:t>
        <a:bodyPr/>
        <a:lstStyle/>
        <a:p>
          <a:endParaRPr lang="en-US"/>
        </a:p>
      </dgm:t>
    </dgm:pt>
    <dgm:pt modelId="{1CD14633-AF68-534C-A4C5-8E928A31B9D3}" type="sibTrans" cxnId="{F7037594-89D2-1A4D-9343-7C517087FDA3}">
      <dgm:prSet/>
      <dgm:spPr/>
      <dgm:t>
        <a:bodyPr/>
        <a:lstStyle/>
        <a:p>
          <a:endParaRPr lang="en-US"/>
        </a:p>
      </dgm:t>
    </dgm:pt>
    <dgm:pt modelId="{FFCDD8B9-C4EC-4D78-A8B5-58E3C0D87F7B}" type="pres">
      <dgm:prSet presAssocID="{76D3A3E2-A7FF-F843-BC65-9C0A1D8F50DA}" presName="vert0" presStyleCnt="0">
        <dgm:presLayoutVars>
          <dgm:dir/>
          <dgm:animOne val="branch"/>
          <dgm:animLvl val="lvl"/>
        </dgm:presLayoutVars>
      </dgm:prSet>
      <dgm:spPr/>
      <dgm:t>
        <a:bodyPr/>
        <a:lstStyle/>
        <a:p>
          <a:endParaRPr lang="en-US"/>
        </a:p>
      </dgm:t>
    </dgm:pt>
    <dgm:pt modelId="{7A3D6DEC-2EEE-44AA-B582-82F456A1101F}" type="pres">
      <dgm:prSet presAssocID="{54701022-BCB2-BE49-A2CC-DD3523E3DDFA}" presName="thickLine" presStyleLbl="alignNode1" presStyleIdx="0" presStyleCnt="5"/>
      <dgm:spPr/>
    </dgm:pt>
    <dgm:pt modelId="{9A5B6280-0E51-4C5B-B61A-DB6A18E71EE9}" type="pres">
      <dgm:prSet presAssocID="{54701022-BCB2-BE49-A2CC-DD3523E3DDFA}" presName="horz1" presStyleCnt="0"/>
      <dgm:spPr/>
    </dgm:pt>
    <dgm:pt modelId="{35669497-3F74-4D55-9E49-44E9FCA72F81}" type="pres">
      <dgm:prSet presAssocID="{54701022-BCB2-BE49-A2CC-DD3523E3DDFA}" presName="tx1" presStyleLbl="revTx" presStyleIdx="0" presStyleCnt="10"/>
      <dgm:spPr/>
      <dgm:t>
        <a:bodyPr/>
        <a:lstStyle/>
        <a:p>
          <a:endParaRPr lang="en-US"/>
        </a:p>
      </dgm:t>
    </dgm:pt>
    <dgm:pt modelId="{9F783975-5DC3-4DE1-AD1F-1DA4114D8A40}" type="pres">
      <dgm:prSet presAssocID="{54701022-BCB2-BE49-A2CC-DD3523E3DDFA}" presName="vert1" presStyleCnt="0"/>
      <dgm:spPr/>
    </dgm:pt>
    <dgm:pt modelId="{11FF8239-A1D1-4252-912D-33FE3257D1F3}" type="pres">
      <dgm:prSet presAssocID="{4B2A90AB-D714-A540-B930-20ADA87881E6}" presName="vertSpace2a" presStyleCnt="0"/>
      <dgm:spPr/>
    </dgm:pt>
    <dgm:pt modelId="{6225DA10-2F3A-4B8D-AAD5-076C5E713B23}" type="pres">
      <dgm:prSet presAssocID="{4B2A90AB-D714-A540-B930-20ADA87881E6}" presName="horz2" presStyleCnt="0"/>
      <dgm:spPr/>
    </dgm:pt>
    <dgm:pt modelId="{CA7BDB8E-E937-41DF-903C-D40BD1766138}" type="pres">
      <dgm:prSet presAssocID="{4B2A90AB-D714-A540-B930-20ADA87881E6}" presName="horzSpace2" presStyleCnt="0"/>
      <dgm:spPr/>
    </dgm:pt>
    <dgm:pt modelId="{ACEA9399-4457-4527-B888-1F3093DA636E}" type="pres">
      <dgm:prSet presAssocID="{4B2A90AB-D714-A540-B930-20ADA87881E6}" presName="tx2" presStyleLbl="revTx" presStyleIdx="1" presStyleCnt="10"/>
      <dgm:spPr/>
      <dgm:t>
        <a:bodyPr/>
        <a:lstStyle/>
        <a:p>
          <a:endParaRPr lang="en-US"/>
        </a:p>
      </dgm:t>
    </dgm:pt>
    <dgm:pt modelId="{6384DEF9-56A5-41FA-8358-8782EDB16A7B}" type="pres">
      <dgm:prSet presAssocID="{4B2A90AB-D714-A540-B930-20ADA87881E6}" presName="vert2" presStyleCnt="0"/>
      <dgm:spPr/>
    </dgm:pt>
    <dgm:pt modelId="{8917FE53-E9F6-4E7D-8B92-D2200FD164A3}" type="pres">
      <dgm:prSet presAssocID="{4B2A90AB-D714-A540-B930-20ADA87881E6}" presName="thinLine2b" presStyleLbl="callout" presStyleIdx="0" presStyleCnt="5"/>
      <dgm:spPr/>
    </dgm:pt>
    <dgm:pt modelId="{6C25A460-3784-4232-BB79-0597478A519A}" type="pres">
      <dgm:prSet presAssocID="{4B2A90AB-D714-A540-B930-20ADA87881E6}" presName="vertSpace2b" presStyleCnt="0"/>
      <dgm:spPr/>
    </dgm:pt>
    <dgm:pt modelId="{D92989E1-12EF-458A-A8D8-B354C63D0686}" type="pres">
      <dgm:prSet presAssocID="{562363BA-331F-2E49-9885-CAC75D80E5B5}" presName="thickLine" presStyleLbl="alignNode1" presStyleIdx="1" presStyleCnt="5"/>
      <dgm:spPr/>
    </dgm:pt>
    <dgm:pt modelId="{5139E0B4-C421-49B4-BC25-450D30CBB277}" type="pres">
      <dgm:prSet presAssocID="{562363BA-331F-2E49-9885-CAC75D80E5B5}" presName="horz1" presStyleCnt="0"/>
      <dgm:spPr/>
    </dgm:pt>
    <dgm:pt modelId="{444ED926-4178-42EC-987E-6724FE7548DC}" type="pres">
      <dgm:prSet presAssocID="{562363BA-331F-2E49-9885-CAC75D80E5B5}" presName="tx1" presStyleLbl="revTx" presStyleIdx="2" presStyleCnt="10"/>
      <dgm:spPr/>
      <dgm:t>
        <a:bodyPr/>
        <a:lstStyle/>
        <a:p>
          <a:endParaRPr lang="en-US"/>
        </a:p>
      </dgm:t>
    </dgm:pt>
    <dgm:pt modelId="{5C335D03-0573-4A01-8AD8-9341A467DADB}" type="pres">
      <dgm:prSet presAssocID="{562363BA-331F-2E49-9885-CAC75D80E5B5}" presName="vert1" presStyleCnt="0"/>
      <dgm:spPr/>
    </dgm:pt>
    <dgm:pt modelId="{586EA597-C751-4746-9C18-FEFB298B740F}" type="pres">
      <dgm:prSet presAssocID="{4EA631ED-D7B0-7944-B768-386F8B923A73}" presName="vertSpace2a" presStyleCnt="0"/>
      <dgm:spPr/>
    </dgm:pt>
    <dgm:pt modelId="{57250108-2A2F-4FAE-A87A-D7AE5E44324C}" type="pres">
      <dgm:prSet presAssocID="{4EA631ED-D7B0-7944-B768-386F8B923A73}" presName="horz2" presStyleCnt="0"/>
      <dgm:spPr/>
    </dgm:pt>
    <dgm:pt modelId="{D140CC90-366B-419B-9C91-C5D5862712FC}" type="pres">
      <dgm:prSet presAssocID="{4EA631ED-D7B0-7944-B768-386F8B923A73}" presName="horzSpace2" presStyleCnt="0"/>
      <dgm:spPr/>
    </dgm:pt>
    <dgm:pt modelId="{6780D4EC-2C36-410F-8169-4CCDD296CE23}" type="pres">
      <dgm:prSet presAssocID="{4EA631ED-D7B0-7944-B768-386F8B923A73}" presName="tx2" presStyleLbl="revTx" presStyleIdx="3" presStyleCnt="10"/>
      <dgm:spPr/>
      <dgm:t>
        <a:bodyPr/>
        <a:lstStyle/>
        <a:p>
          <a:endParaRPr lang="en-US"/>
        </a:p>
      </dgm:t>
    </dgm:pt>
    <dgm:pt modelId="{9E591C72-6AEB-4C48-856A-B91B2A5422FA}" type="pres">
      <dgm:prSet presAssocID="{4EA631ED-D7B0-7944-B768-386F8B923A73}" presName="vert2" presStyleCnt="0"/>
      <dgm:spPr/>
    </dgm:pt>
    <dgm:pt modelId="{98D7045B-3FFD-4CC0-A510-19C4895075C2}" type="pres">
      <dgm:prSet presAssocID="{4EA631ED-D7B0-7944-B768-386F8B923A73}" presName="thinLine2b" presStyleLbl="callout" presStyleIdx="1" presStyleCnt="5"/>
      <dgm:spPr/>
    </dgm:pt>
    <dgm:pt modelId="{37BA1EBB-0837-4818-ABED-404FC0C71187}" type="pres">
      <dgm:prSet presAssocID="{4EA631ED-D7B0-7944-B768-386F8B923A73}" presName="vertSpace2b" presStyleCnt="0"/>
      <dgm:spPr/>
    </dgm:pt>
    <dgm:pt modelId="{7E7A0A32-69A4-FA4C-8A6B-C8D2AD969086}" type="pres">
      <dgm:prSet presAssocID="{B9917562-18FE-A247-AB76-D4E2C0C09231}" presName="thickLine" presStyleLbl="alignNode1" presStyleIdx="2" presStyleCnt="5"/>
      <dgm:spPr/>
    </dgm:pt>
    <dgm:pt modelId="{6FD28225-14DB-2044-AA9A-9FF422A94FB4}" type="pres">
      <dgm:prSet presAssocID="{B9917562-18FE-A247-AB76-D4E2C0C09231}" presName="horz1" presStyleCnt="0"/>
      <dgm:spPr/>
    </dgm:pt>
    <dgm:pt modelId="{9E0E6968-68AD-DA41-B69D-B62CBD013E0F}" type="pres">
      <dgm:prSet presAssocID="{B9917562-18FE-A247-AB76-D4E2C0C09231}" presName="tx1" presStyleLbl="revTx" presStyleIdx="4" presStyleCnt="10"/>
      <dgm:spPr/>
      <dgm:t>
        <a:bodyPr/>
        <a:lstStyle/>
        <a:p>
          <a:endParaRPr lang="en-US"/>
        </a:p>
      </dgm:t>
    </dgm:pt>
    <dgm:pt modelId="{11A44D64-F809-0049-8251-C9B406860F9F}" type="pres">
      <dgm:prSet presAssocID="{B9917562-18FE-A247-AB76-D4E2C0C09231}" presName="vert1" presStyleCnt="0"/>
      <dgm:spPr/>
    </dgm:pt>
    <dgm:pt modelId="{6A63F687-2188-F04B-AC90-FF73CC1A8392}" type="pres">
      <dgm:prSet presAssocID="{3CEB8F4E-6ED0-8C41-B1F3-E382BEF7B2ED}" presName="vertSpace2a" presStyleCnt="0"/>
      <dgm:spPr/>
    </dgm:pt>
    <dgm:pt modelId="{DB4EFB83-2372-4945-8BD0-BB82670033AD}" type="pres">
      <dgm:prSet presAssocID="{3CEB8F4E-6ED0-8C41-B1F3-E382BEF7B2ED}" presName="horz2" presStyleCnt="0"/>
      <dgm:spPr/>
    </dgm:pt>
    <dgm:pt modelId="{BDB0FC4F-79C0-AC4A-A5CC-FDCF7653FEE3}" type="pres">
      <dgm:prSet presAssocID="{3CEB8F4E-6ED0-8C41-B1F3-E382BEF7B2ED}" presName="horzSpace2" presStyleCnt="0"/>
      <dgm:spPr/>
    </dgm:pt>
    <dgm:pt modelId="{0C144566-D1FB-C64A-87D5-EF73F5B7B9AE}" type="pres">
      <dgm:prSet presAssocID="{3CEB8F4E-6ED0-8C41-B1F3-E382BEF7B2ED}" presName="tx2" presStyleLbl="revTx" presStyleIdx="5" presStyleCnt="10"/>
      <dgm:spPr/>
      <dgm:t>
        <a:bodyPr/>
        <a:lstStyle/>
        <a:p>
          <a:endParaRPr lang="en-US"/>
        </a:p>
      </dgm:t>
    </dgm:pt>
    <dgm:pt modelId="{D9E817BF-EA58-A14A-86E7-60EF0466AC1C}" type="pres">
      <dgm:prSet presAssocID="{3CEB8F4E-6ED0-8C41-B1F3-E382BEF7B2ED}" presName="vert2" presStyleCnt="0"/>
      <dgm:spPr/>
    </dgm:pt>
    <dgm:pt modelId="{C242B878-F40E-4348-88DD-3953EADB5524}" type="pres">
      <dgm:prSet presAssocID="{3CEB8F4E-6ED0-8C41-B1F3-E382BEF7B2ED}" presName="thinLine2b" presStyleLbl="callout" presStyleIdx="2" presStyleCnt="5"/>
      <dgm:spPr/>
    </dgm:pt>
    <dgm:pt modelId="{44C37C7B-786C-594A-A0AF-8D85AEB5C157}" type="pres">
      <dgm:prSet presAssocID="{3CEB8F4E-6ED0-8C41-B1F3-E382BEF7B2ED}" presName="vertSpace2b" presStyleCnt="0"/>
      <dgm:spPr/>
    </dgm:pt>
    <dgm:pt modelId="{BAEBBB1E-2FEB-E246-9C64-44327AB668F6}" type="pres">
      <dgm:prSet presAssocID="{35E5110F-9CFD-5D43-94D9-93020B83A644}" presName="thickLine" presStyleLbl="alignNode1" presStyleIdx="3" presStyleCnt="5"/>
      <dgm:spPr/>
    </dgm:pt>
    <dgm:pt modelId="{2F1F2918-C35A-0F42-9768-F2E53877A902}" type="pres">
      <dgm:prSet presAssocID="{35E5110F-9CFD-5D43-94D9-93020B83A644}" presName="horz1" presStyleCnt="0"/>
      <dgm:spPr/>
    </dgm:pt>
    <dgm:pt modelId="{FB129B7B-7841-CB4C-8463-048494271476}" type="pres">
      <dgm:prSet presAssocID="{35E5110F-9CFD-5D43-94D9-93020B83A644}" presName="tx1" presStyleLbl="revTx" presStyleIdx="6" presStyleCnt="10"/>
      <dgm:spPr/>
      <dgm:t>
        <a:bodyPr/>
        <a:lstStyle/>
        <a:p>
          <a:endParaRPr lang="en-US"/>
        </a:p>
      </dgm:t>
    </dgm:pt>
    <dgm:pt modelId="{AFA2D273-2904-B74C-841C-F7195AB1ED35}" type="pres">
      <dgm:prSet presAssocID="{35E5110F-9CFD-5D43-94D9-93020B83A644}" presName="vert1" presStyleCnt="0"/>
      <dgm:spPr/>
    </dgm:pt>
    <dgm:pt modelId="{6A014D7E-0F5C-1546-B85D-A5DAD182CAAE}" type="pres">
      <dgm:prSet presAssocID="{C737E499-5710-8245-A1B8-B377E3B878DF}" presName="vertSpace2a" presStyleCnt="0"/>
      <dgm:spPr/>
    </dgm:pt>
    <dgm:pt modelId="{0C915C71-66B4-1D40-B883-79F98EDA738A}" type="pres">
      <dgm:prSet presAssocID="{C737E499-5710-8245-A1B8-B377E3B878DF}" presName="horz2" presStyleCnt="0"/>
      <dgm:spPr/>
    </dgm:pt>
    <dgm:pt modelId="{F19AD385-E71B-8B43-817F-6F76A51DA9FD}" type="pres">
      <dgm:prSet presAssocID="{C737E499-5710-8245-A1B8-B377E3B878DF}" presName="horzSpace2" presStyleCnt="0"/>
      <dgm:spPr/>
    </dgm:pt>
    <dgm:pt modelId="{739791EA-9B3C-F54F-8022-B02580539A08}" type="pres">
      <dgm:prSet presAssocID="{C737E499-5710-8245-A1B8-B377E3B878DF}" presName="tx2" presStyleLbl="revTx" presStyleIdx="7" presStyleCnt="10"/>
      <dgm:spPr/>
      <dgm:t>
        <a:bodyPr/>
        <a:lstStyle/>
        <a:p>
          <a:endParaRPr lang="en-US"/>
        </a:p>
      </dgm:t>
    </dgm:pt>
    <dgm:pt modelId="{1FAF55BE-7C74-6641-8409-AEF606D7FA23}" type="pres">
      <dgm:prSet presAssocID="{C737E499-5710-8245-A1B8-B377E3B878DF}" presName="vert2" presStyleCnt="0"/>
      <dgm:spPr/>
    </dgm:pt>
    <dgm:pt modelId="{FA95DA6F-4CA5-074A-85D4-7E49BDD762F3}" type="pres">
      <dgm:prSet presAssocID="{C737E499-5710-8245-A1B8-B377E3B878DF}" presName="thinLine2b" presStyleLbl="callout" presStyleIdx="3" presStyleCnt="5"/>
      <dgm:spPr/>
    </dgm:pt>
    <dgm:pt modelId="{6E19BBAE-3E55-E34B-8C38-BD56D72D952B}" type="pres">
      <dgm:prSet presAssocID="{C737E499-5710-8245-A1B8-B377E3B878DF}" presName="vertSpace2b" presStyleCnt="0"/>
      <dgm:spPr/>
    </dgm:pt>
    <dgm:pt modelId="{12EFEFC5-672F-4D45-AF11-67C012630F85}" type="pres">
      <dgm:prSet presAssocID="{50206AF8-DA2E-1540-B670-39377BEB5D07}" presName="thickLine" presStyleLbl="alignNode1" presStyleIdx="4" presStyleCnt="5"/>
      <dgm:spPr/>
    </dgm:pt>
    <dgm:pt modelId="{0CB1EDB0-639B-EC4D-B511-F78DF37C37F1}" type="pres">
      <dgm:prSet presAssocID="{50206AF8-DA2E-1540-B670-39377BEB5D07}" presName="horz1" presStyleCnt="0"/>
      <dgm:spPr/>
    </dgm:pt>
    <dgm:pt modelId="{B61ACF3C-A2FC-E14A-917C-A9EDC8DD8CBE}" type="pres">
      <dgm:prSet presAssocID="{50206AF8-DA2E-1540-B670-39377BEB5D07}" presName="tx1" presStyleLbl="revTx" presStyleIdx="8" presStyleCnt="10"/>
      <dgm:spPr/>
      <dgm:t>
        <a:bodyPr/>
        <a:lstStyle/>
        <a:p>
          <a:endParaRPr lang="en-US"/>
        </a:p>
      </dgm:t>
    </dgm:pt>
    <dgm:pt modelId="{E0FCA6AF-6529-164E-9AAC-2729B0FD206B}" type="pres">
      <dgm:prSet presAssocID="{50206AF8-DA2E-1540-B670-39377BEB5D07}" presName="vert1" presStyleCnt="0"/>
      <dgm:spPr/>
    </dgm:pt>
    <dgm:pt modelId="{936EABD6-338B-334B-B9E4-53543C671B5A}" type="pres">
      <dgm:prSet presAssocID="{7655D607-C744-124B-9A5B-FA3EB26D4BA9}" presName="vertSpace2a" presStyleCnt="0"/>
      <dgm:spPr/>
    </dgm:pt>
    <dgm:pt modelId="{48844937-8F48-004E-90E4-D51DD5148360}" type="pres">
      <dgm:prSet presAssocID="{7655D607-C744-124B-9A5B-FA3EB26D4BA9}" presName="horz2" presStyleCnt="0"/>
      <dgm:spPr/>
    </dgm:pt>
    <dgm:pt modelId="{1A4DFEDC-B10A-004B-9E8F-F3942747A8B8}" type="pres">
      <dgm:prSet presAssocID="{7655D607-C744-124B-9A5B-FA3EB26D4BA9}" presName="horzSpace2" presStyleCnt="0"/>
      <dgm:spPr/>
    </dgm:pt>
    <dgm:pt modelId="{91C99B61-4489-BE45-AEE6-28607A0B0217}" type="pres">
      <dgm:prSet presAssocID="{7655D607-C744-124B-9A5B-FA3EB26D4BA9}" presName="tx2" presStyleLbl="revTx" presStyleIdx="9" presStyleCnt="10"/>
      <dgm:spPr/>
      <dgm:t>
        <a:bodyPr/>
        <a:lstStyle/>
        <a:p>
          <a:endParaRPr lang="en-US"/>
        </a:p>
      </dgm:t>
    </dgm:pt>
    <dgm:pt modelId="{42BD6699-6F74-A343-AF3E-CF372EAF9D85}" type="pres">
      <dgm:prSet presAssocID="{7655D607-C744-124B-9A5B-FA3EB26D4BA9}" presName="vert2" presStyleCnt="0"/>
      <dgm:spPr/>
    </dgm:pt>
    <dgm:pt modelId="{7D19D225-A0B7-CE4C-87DA-5A06B441C74B}" type="pres">
      <dgm:prSet presAssocID="{7655D607-C744-124B-9A5B-FA3EB26D4BA9}" presName="thinLine2b" presStyleLbl="callout" presStyleIdx="4" presStyleCnt="5"/>
      <dgm:spPr/>
    </dgm:pt>
    <dgm:pt modelId="{FDEBD1C5-E316-924E-B6B4-6B4514E8EF55}" type="pres">
      <dgm:prSet presAssocID="{7655D607-C744-124B-9A5B-FA3EB26D4BA9}" presName="vertSpace2b" presStyleCnt="0"/>
      <dgm:spPr/>
    </dgm:pt>
  </dgm:ptLst>
  <dgm:cxnLst>
    <dgm:cxn modelId="{A1E86771-6446-914D-AD7B-F21E0544211C}" type="presOf" srcId="{54701022-BCB2-BE49-A2CC-DD3523E3DDFA}" destId="{35669497-3F74-4D55-9E49-44E9FCA72F81}" srcOrd="0" destOrd="0" presId="urn:microsoft.com/office/officeart/2008/layout/LinedList"/>
    <dgm:cxn modelId="{7A6C2F7E-C890-A348-ABF2-2D12A7607D85}" srcId="{76D3A3E2-A7FF-F843-BC65-9C0A1D8F50DA}" destId="{B9917562-18FE-A247-AB76-D4E2C0C09231}" srcOrd="2" destOrd="0" parTransId="{2681737F-7595-084F-9618-E6C1A5C8021B}" sibTransId="{BD060CED-E5AC-7A40-99AE-26CADCD317A4}"/>
    <dgm:cxn modelId="{6791F15B-4534-3741-A2AC-8F99F25E53B5}" type="presOf" srcId="{3CEB8F4E-6ED0-8C41-B1F3-E382BEF7B2ED}" destId="{0C144566-D1FB-C64A-87D5-EF73F5B7B9AE}" srcOrd="0" destOrd="0" presId="urn:microsoft.com/office/officeart/2008/layout/LinedList"/>
    <dgm:cxn modelId="{4A1CF56A-F33B-BA42-BEA8-89377ADA2269}" type="presOf" srcId="{C737E499-5710-8245-A1B8-B377E3B878DF}" destId="{739791EA-9B3C-F54F-8022-B02580539A08}" srcOrd="0" destOrd="0" presId="urn:microsoft.com/office/officeart/2008/layout/LinedList"/>
    <dgm:cxn modelId="{FD95873B-D443-AE4D-8521-C5B484BAC706}" srcId="{76D3A3E2-A7FF-F843-BC65-9C0A1D8F50DA}" destId="{562363BA-331F-2E49-9885-CAC75D80E5B5}" srcOrd="1" destOrd="0" parTransId="{FA68ADFA-DAB9-4044-860F-928CE331346D}" sibTransId="{94794E91-0EDD-2541-977A-77F3DC4D638A}"/>
    <dgm:cxn modelId="{B99A1AA6-46AA-684E-9041-B0BC76D2B644}" type="presOf" srcId="{35E5110F-9CFD-5D43-94D9-93020B83A644}" destId="{FB129B7B-7841-CB4C-8463-048494271476}" srcOrd="0" destOrd="0" presId="urn:microsoft.com/office/officeart/2008/layout/LinedList"/>
    <dgm:cxn modelId="{9B488676-BFC4-844F-ABD1-641371BE4124}" srcId="{562363BA-331F-2E49-9885-CAC75D80E5B5}" destId="{4EA631ED-D7B0-7944-B768-386F8B923A73}" srcOrd="0" destOrd="0" parTransId="{4F46A3CC-7093-2941-9408-CF114D05AB2D}" sibTransId="{7CF7CE85-91EE-694E-A84D-D6AE6EB3619C}"/>
    <dgm:cxn modelId="{6E1D1DC0-70C1-8A46-99FC-5B1E60C9951F}" type="presOf" srcId="{4EA631ED-D7B0-7944-B768-386F8B923A73}" destId="{6780D4EC-2C36-410F-8169-4CCDD296CE23}" srcOrd="0" destOrd="0" presId="urn:microsoft.com/office/officeart/2008/layout/LinedList"/>
    <dgm:cxn modelId="{6194F4E6-7568-1D4F-AC88-35B1CF48CF51}" srcId="{76D3A3E2-A7FF-F843-BC65-9C0A1D8F50DA}" destId="{50206AF8-DA2E-1540-B670-39377BEB5D07}" srcOrd="4" destOrd="0" parTransId="{23097484-C2A9-0D49-89D7-CED4E55C72D1}" sibTransId="{927C99B7-CCFA-554E-AA88-767FCC405882}"/>
    <dgm:cxn modelId="{6FB917DC-C409-0742-AFCC-015C479B7C28}" type="presOf" srcId="{76D3A3E2-A7FF-F843-BC65-9C0A1D8F50DA}" destId="{FFCDD8B9-C4EC-4D78-A8B5-58E3C0D87F7B}" srcOrd="0" destOrd="0" presId="urn:microsoft.com/office/officeart/2008/layout/LinedList"/>
    <dgm:cxn modelId="{D07E4468-F1BD-4645-AECD-9785E3EB622B}" srcId="{76D3A3E2-A7FF-F843-BC65-9C0A1D8F50DA}" destId="{54701022-BCB2-BE49-A2CC-DD3523E3DDFA}" srcOrd="0" destOrd="0" parTransId="{CDC3F75E-9038-F84E-8155-1EEF8B8395D3}" sibTransId="{10C32185-C7A2-E648-95DC-C0633F9D9E90}"/>
    <dgm:cxn modelId="{44EA9A8F-DD1E-4542-A228-0867F6D784B1}" type="presOf" srcId="{562363BA-331F-2E49-9885-CAC75D80E5B5}" destId="{444ED926-4178-42EC-987E-6724FE7548DC}" srcOrd="0" destOrd="0" presId="urn:microsoft.com/office/officeart/2008/layout/LinedList"/>
    <dgm:cxn modelId="{FD21AF11-EF22-FA43-ABED-0F4A1B09D8F7}" srcId="{35E5110F-9CFD-5D43-94D9-93020B83A644}" destId="{C737E499-5710-8245-A1B8-B377E3B878DF}" srcOrd="0" destOrd="0" parTransId="{9FCE4DFD-B2AD-E448-BE04-18A191149736}" sibTransId="{EC11891F-3997-0E4A-AD1C-C578ECADB59F}"/>
    <dgm:cxn modelId="{C4C1EEB1-5483-D342-A12F-B1B7AF250084}" srcId="{54701022-BCB2-BE49-A2CC-DD3523E3DDFA}" destId="{4B2A90AB-D714-A540-B930-20ADA87881E6}" srcOrd="0" destOrd="0" parTransId="{C44954DD-9511-9449-AF1F-638CD125836F}" sibTransId="{0439D172-5E27-7D47-9EF5-CB42B1C004C1}"/>
    <dgm:cxn modelId="{4A0A3E20-97BA-8F45-B2D1-59F6F91C76CA}" type="presOf" srcId="{4B2A90AB-D714-A540-B930-20ADA87881E6}" destId="{ACEA9399-4457-4527-B888-1F3093DA636E}" srcOrd="0" destOrd="0" presId="urn:microsoft.com/office/officeart/2008/layout/LinedList"/>
    <dgm:cxn modelId="{A3F0850B-AABB-394F-88A8-AFBEADAF2844}" type="presOf" srcId="{50206AF8-DA2E-1540-B670-39377BEB5D07}" destId="{B61ACF3C-A2FC-E14A-917C-A9EDC8DD8CBE}" srcOrd="0" destOrd="0" presId="urn:microsoft.com/office/officeart/2008/layout/LinedList"/>
    <dgm:cxn modelId="{BE3664E7-D6ED-3B49-9870-4F49AFA5C02E}" srcId="{B9917562-18FE-A247-AB76-D4E2C0C09231}" destId="{3CEB8F4E-6ED0-8C41-B1F3-E382BEF7B2ED}" srcOrd="0" destOrd="0" parTransId="{05EB709A-E1FA-C44F-B70D-BD0ED4C853F4}" sibTransId="{E7E041F7-E4E2-AE45-8C22-00B8468558AE}"/>
    <dgm:cxn modelId="{B51E3B3C-05DA-F143-8009-969E5769CD35}" type="presOf" srcId="{B9917562-18FE-A247-AB76-D4E2C0C09231}" destId="{9E0E6968-68AD-DA41-B69D-B62CBD013E0F}" srcOrd="0" destOrd="0" presId="urn:microsoft.com/office/officeart/2008/layout/LinedList"/>
    <dgm:cxn modelId="{F7037594-89D2-1A4D-9343-7C517087FDA3}" srcId="{50206AF8-DA2E-1540-B670-39377BEB5D07}" destId="{7655D607-C744-124B-9A5B-FA3EB26D4BA9}" srcOrd="0" destOrd="0" parTransId="{DE4A5B4C-F6C0-224A-8296-FC2393FBC16C}" sibTransId="{1CD14633-AF68-534C-A4C5-8E928A31B9D3}"/>
    <dgm:cxn modelId="{59955436-8DBC-6E47-899C-DDEF81D2B6A0}" srcId="{76D3A3E2-A7FF-F843-BC65-9C0A1D8F50DA}" destId="{35E5110F-9CFD-5D43-94D9-93020B83A644}" srcOrd="3" destOrd="0" parTransId="{CE1AEF5B-1D27-9241-A716-360773DD7924}" sibTransId="{9D9848B2-BBFA-EA4F-B12D-09C5371DA2EB}"/>
    <dgm:cxn modelId="{08D9F1F7-E80B-8147-BE0C-A3E9D760AD1D}" type="presOf" srcId="{7655D607-C744-124B-9A5B-FA3EB26D4BA9}" destId="{91C99B61-4489-BE45-AEE6-28607A0B0217}" srcOrd="0" destOrd="0" presId="urn:microsoft.com/office/officeart/2008/layout/LinedList"/>
    <dgm:cxn modelId="{982960FE-95EE-D947-93DE-28783085C955}" type="presParOf" srcId="{FFCDD8B9-C4EC-4D78-A8B5-58E3C0D87F7B}" destId="{7A3D6DEC-2EEE-44AA-B582-82F456A1101F}" srcOrd="0" destOrd="0" presId="urn:microsoft.com/office/officeart/2008/layout/LinedList"/>
    <dgm:cxn modelId="{B93CDD4C-F6E9-D847-BBD5-CEDCCF41C128}" type="presParOf" srcId="{FFCDD8B9-C4EC-4D78-A8B5-58E3C0D87F7B}" destId="{9A5B6280-0E51-4C5B-B61A-DB6A18E71EE9}" srcOrd="1" destOrd="0" presId="urn:microsoft.com/office/officeart/2008/layout/LinedList"/>
    <dgm:cxn modelId="{C0B23A23-DC75-6B4C-8F31-47746E9309A2}" type="presParOf" srcId="{9A5B6280-0E51-4C5B-B61A-DB6A18E71EE9}" destId="{35669497-3F74-4D55-9E49-44E9FCA72F81}" srcOrd="0" destOrd="0" presId="urn:microsoft.com/office/officeart/2008/layout/LinedList"/>
    <dgm:cxn modelId="{A74151D0-A876-9146-894A-D8515C2E950F}" type="presParOf" srcId="{9A5B6280-0E51-4C5B-B61A-DB6A18E71EE9}" destId="{9F783975-5DC3-4DE1-AD1F-1DA4114D8A40}" srcOrd="1" destOrd="0" presId="urn:microsoft.com/office/officeart/2008/layout/LinedList"/>
    <dgm:cxn modelId="{73AFCFF9-168F-6F47-9A6D-44129415F990}" type="presParOf" srcId="{9F783975-5DC3-4DE1-AD1F-1DA4114D8A40}" destId="{11FF8239-A1D1-4252-912D-33FE3257D1F3}" srcOrd="0" destOrd="0" presId="urn:microsoft.com/office/officeart/2008/layout/LinedList"/>
    <dgm:cxn modelId="{12F0E397-84DC-BB42-B1F7-0E5ECBFDE83F}" type="presParOf" srcId="{9F783975-5DC3-4DE1-AD1F-1DA4114D8A40}" destId="{6225DA10-2F3A-4B8D-AAD5-076C5E713B23}" srcOrd="1" destOrd="0" presId="urn:microsoft.com/office/officeart/2008/layout/LinedList"/>
    <dgm:cxn modelId="{E0D9BD4E-824B-5C4C-8552-D9DFA6CA6B34}" type="presParOf" srcId="{6225DA10-2F3A-4B8D-AAD5-076C5E713B23}" destId="{CA7BDB8E-E937-41DF-903C-D40BD1766138}" srcOrd="0" destOrd="0" presId="urn:microsoft.com/office/officeart/2008/layout/LinedList"/>
    <dgm:cxn modelId="{6D458DCA-4CBB-3D4F-A34F-681087B08FA3}" type="presParOf" srcId="{6225DA10-2F3A-4B8D-AAD5-076C5E713B23}" destId="{ACEA9399-4457-4527-B888-1F3093DA636E}" srcOrd="1" destOrd="0" presId="urn:microsoft.com/office/officeart/2008/layout/LinedList"/>
    <dgm:cxn modelId="{E4BF0448-6722-F441-8EC8-FAF7DB25271A}" type="presParOf" srcId="{6225DA10-2F3A-4B8D-AAD5-076C5E713B23}" destId="{6384DEF9-56A5-41FA-8358-8782EDB16A7B}" srcOrd="2" destOrd="0" presId="urn:microsoft.com/office/officeart/2008/layout/LinedList"/>
    <dgm:cxn modelId="{2460B042-CF39-3949-B3A4-E6C0CAA95645}" type="presParOf" srcId="{9F783975-5DC3-4DE1-AD1F-1DA4114D8A40}" destId="{8917FE53-E9F6-4E7D-8B92-D2200FD164A3}" srcOrd="2" destOrd="0" presId="urn:microsoft.com/office/officeart/2008/layout/LinedList"/>
    <dgm:cxn modelId="{237C5A77-C694-2048-99E1-15D145E44E50}" type="presParOf" srcId="{9F783975-5DC3-4DE1-AD1F-1DA4114D8A40}" destId="{6C25A460-3784-4232-BB79-0597478A519A}" srcOrd="3" destOrd="0" presId="urn:microsoft.com/office/officeart/2008/layout/LinedList"/>
    <dgm:cxn modelId="{B64E9F75-1BB2-FA40-921A-0F5FFD6385B1}" type="presParOf" srcId="{FFCDD8B9-C4EC-4D78-A8B5-58E3C0D87F7B}" destId="{D92989E1-12EF-458A-A8D8-B354C63D0686}" srcOrd="2" destOrd="0" presId="urn:microsoft.com/office/officeart/2008/layout/LinedList"/>
    <dgm:cxn modelId="{11C5BEC3-DF81-3D41-ABEF-28EC50B971F6}" type="presParOf" srcId="{FFCDD8B9-C4EC-4D78-A8B5-58E3C0D87F7B}" destId="{5139E0B4-C421-49B4-BC25-450D30CBB277}" srcOrd="3" destOrd="0" presId="urn:microsoft.com/office/officeart/2008/layout/LinedList"/>
    <dgm:cxn modelId="{1A02C81B-6855-774D-83C2-3477D2E998C7}" type="presParOf" srcId="{5139E0B4-C421-49B4-BC25-450D30CBB277}" destId="{444ED926-4178-42EC-987E-6724FE7548DC}" srcOrd="0" destOrd="0" presId="urn:microsoft.com/office/officeart/2008/layout/LinedList"/>
    <dgm:cxn modelId="{CE33FAE5-71AF-9A4D-825E-4A2223795848}" type="presParOf" srcId="{5139E0B4-C421-49B4-BC25-450D30CBB277}" destId="{5C335D03-0573-4A01-8AD8-9341A467DADB}" srcOrd="1" destOrd="0" presId="urn:microsoft.com/office/officeart/2008/layout/LinedList"/>
    <dgm:cxn modelId="{FF7A55B2-97DA-0B40-8C2E-26A4FA4B98C2}" type="presParOf" srcId="{5C335D03-0573-4A01-8AD8-9341A467DADB}" destId="{586EA597-C751-4746-9C18-FEFB298B740F}" srcOrd="0" destOrd="0" presId="urn:microsoft.com/office/officeart/2008/layout/LinedList"/>
    <dgm:cxn modelId="{BF444D26-C4F4-D14E-A027-13EE74E1AF00}" type="presParOf" srcId="{5C335D03-0573-4A01-8AD8-9341A467DADB}" destId="{57250108-2A2F-4FAE-A87A-D7AE5E44324C}" srcOrd="1" destOrd="0" presId="urn:microsoft.com/office/officeart/2008/layout/LinedList"/>
    <dgm:cxn modelId="{8012A314-8B26-2048-AB26-9F63287A17AE}" type="presParOf" srcId="{57250108-2A2F-4FAE-A87A-D7AE5E44324C}" destId="{D140CC90-366B-419B-9C91-C5D5862712FC}" srcOrd="0" destOrd="0" presId="urn:microsoft.com/office/officeart/2008/layout/LinedList"/>
    <dgm:cxn modelId="{15BAF133-27B8-EF4B-9EB0-DAD7307E326A}" type="presParOf" srcId="{57250108-2A2F-4FAE-A87A-D7AE5E44324C}" destId="{6780D4EC-2C36-410F-8169-4CCDD296CE23}" srcOrd="1" destOrd="0" presId="urn:microsoft.com/office/officeart/2008/layout/LinedList"/>
    <dgm:cxn modelId="{CFD612BA-3476-134C-ADC0-06F7BD555B35}" type="presParOf" srcId="{57250108-2A2F-4FAE-A87A-D7AE5E44324C}" destId="{9E591C72-6AEB-4C48-856A-B91B2A5422FA}" srcOrd="2" destOrd="0" presId="urn:microsoft.com/office/officeart/2008/layout/LinedList"/>
    <dgm:cxn modelId="{DDF38886-FAC0-0C4E-9761-482C5AAF425C}" type="presParOf" srcId="{5C335D03-0573-4A01-8AD8-9341A467DADB}" destId="{98D7045B-3FFD-4CC0-A510-19C4895075C2}" srcOrd="2" destOrd="0" presId="urn:microsoft.com/office/officeart/2008/layout/LinedList"/>
    <dgm:cxn modelId="{9BB1DFD6-E60E-5C46-B24B-AAC1B8C994A2}" type="presParOf" srcId="{5C335D03-0573-4A01-8AD8-9341A467DADB}" destId="{37BA1EBB-0837-4818-ABED-404FC0C71187}" srcOrd="3" destOrd="0" presId="urn:microsoft.com/office/officeart/2008/layout/LinedList"/>
    <dgm:cxn modelId="{B09BA9FA-BF53-044A-BBB3-5167CB74D5CB}" type="presParOf" srcId="{FFCDD8B9-C4EC-4D78-A8B5-58E3C0D87F7B}" destId="{7E7A0A32-69A4-FA4C-8A6B-C8D2AD969086}" srcOrd="4" destOrd="0" presId="urn:microsoft.com/office/officeart/2008/layout/LinedList"/>
    <dgm:cxn modelId="{D17688E7-43E8-9C4A-BFFF-8C2F7CEDA9DB}" type="presParOf" srcId="{FFCDD8B9-C4EC-4D78-A8B5-58E3C0D87F7B}" destId="{6FD28225-14DB-2044-AA9A-9FF422A94FB4}" srcOrd="5" destOrd="0" presId="urn:microsoft.com/office/officeart/2008/layout/LinedList"/>
    <dgm:cxn modelId="{C43F33B0-5075-684A-ACD7-7BB99B6A7303}" type="presParOf" srcId="{6FD28225-14DB-2044-AA9A-9FF422A94FB4}" destId="{9E0E6968-68AD-DA41-B69D-B62CBD013E0F}" srcOrd="0" destOrd="0" presId="urn:microsoft.com/office/officeart/2008/layout/LinedList"/>
    <dgm:cxn modelId="{B1381717-C41C-C849-882F-C554A22DB4E9}" type="presParOf" srcId="{6FD28225-14DB-2044-AA9A-9FF422A94FB4}" destId="{11A44D64-F809-0049-8251-C9B406860F9F}" srcOrd="1" destOrd="0" presId="urn:microsoft.com/office/officeart/2008/layout/LinedList"/>
    <dgm:cxn modelId="{F4C9C366-3A5D-2743-A100-0051FBFB2C97}" type="presParOf" srcId="{11A44D64-F809-0049-8251-C9B406860F9F}" destId="{6A63F687-2188-F04B-AC90-FF73CC1A8392}" srcOrd="0" destOrd="0" presId="urn:microsoft.com/office/officeart/2008/layout/LinedList"/>
    <dgm:cxn modelId="{65CED908-16AE-DE42-BF43-C6CA2B2AE4AA}" type="presParOf" srcId="{11A44D64-F809-0049-8251-C9B406860F9F}" destId="{DB4EFB83-2372-4945-8BD0-BB82670033AD}" srcOrd="1" destOrd="0" presId="urn:microsoft.com/office/officeart/2008/layout/LinedList"/>
    <dgm:cxn modelId="{FE29D3D4-565E-4B43-BCA0-826189251ECB}" type="presParOf" srcId="{DB4EFB83-2372-4945-8BD0-BB82670033AD}" destId="{BDB0FC4F-79C0-AC4A-A5CC-FDCF7653FEE3}" srcOrd="0" destOrd="0" presId="urn:microsoft.com/office/officeart/2008/layout/LinedList"/>
    <dgm:cxn modelId="{8E954D54-195A-A74B-8A68-72E0227D9DBB}" type="presParOf" srcId="{DB4EFB83-2372-4945-8BD0-BB82670033AD}" destId="{0C144566-D1FB-C64A-87D5-EF73F5B7B9AE}" srcOrd="1" destOrd="0" presId="urn:microsoft.com/office/officeart/2008/layout/LinedList"/>
    <dgm:cxn modelId="{0AA6B603-B06E-7847-B412-D66B949B11DD}" type="presParOf" srcId="{DB4EFB83-2372-4945-8BD0-BB82670033AD}" destId="{D9E817BF-EA58-A14A-86E7-60EF0466AC1C}" srcOrd="2" destOrd="0" presId="urn:microsoft.com/office/officeart/2008/layout/LinedList"/>
    <dgm:cxn modelId="{C60E37D0-D322-5648-816F-251A4FDFE692}" type="presParOf" srcId="{11A44D64-F809-0049-8251-C9B406860F9F}" destId="{C242B878-F40E-4348-88DD-3953EADB5524}" srcOrd="2" destOrd="0" presId="urn:microsoft.com/office/officeart/2008/layout/LinedList"/>
    <dgm:cxn modelId="{8328C9B1-071B-DC49-9FFE-EF9AADB6A55A}" type="presParOf" srcId="{11A44D64-F809-0049-8251-C9B406860F9F}" destId="{44C37C7B-786C-594A-A0AF-8D85AEB5C157}" srcOrd="3" destOrd="0" presId="urn:microsoft.com/office/officeart/2008/layout/LinedList"/>
    <dgm:cxn modelId="{67C3549B-83CA-574B-BEDC-C16E942DEE7B}" type="presParOf" srcId="{FFCDD8B9-C4EC-4D78-A8B5-58E3C0D87F7B}" destId="{BAEBBB1E-2FEB-E246-9C64-44327AB668F6}" srcOrd="6" destOrd="0" presId="urn:microsoft.com/office/officeart/2008/layout/LinedList"/>
    <dgm:cxn modelId="{DEF9947D-FF6E-764A-AB67-5E08F94684E3}" type="presParOf" srcId="{FFCDD8B9-C4EC-4D78-A8B5-58E3C0D87F7B}" destId="{2F1F2918-C35A-0F42-9768-F2E53877A902}" srcOrd="7" destOrd="0" presId="urn:microsoft.com/office/officeart/2008/layout/LinedList"/>
    <dgm:cxn modelId="{E9304527-20C5-064A-9E70-ADD881E1B715}" type="presParOf" srcId="{2F1F2918-C35A-0F42-9768-F2E53877A902}" destId="{FB129B7B-7841-CB4C-8463-048494271476}" srcOrd="0" destOrd="0" presId="urn:microsoft.com/office/officeart/2008/layout/LinedList"/>
    <dgm:cxn modelId="{DF2638ED-1453-5E40-AEEA-F97E4F070E78}" type="presParOf" srcId="{2F1F2918-C35A-0F42-9768-F2E53877A902}" destId="{AFA2D273-2904-B74C-841C-F7195AB1ED35}" srcOrd="1" destOrd="0" presId="urn:microsoft.com/office/officeart/2008/layout/LinedList"/>
    <dgm:cxn modelId="{62294B5B-F0E5-A34A-BC4D-30FB92A485A3}" type="presParOf" srcId="{AFA2D273-2904-B74C-841C-F7195AB1ED35}" destId="{6A014D7E-0F5C-1546-B85D-A5DAD182CAAE}" srcOrd="0" destOrd="0" presId="urn:microsoft.com/office/officeart/2008/layout/LinedList"/>
    <dgm:cxn modelId="{45173776-208F-E64F-B6C5-18D0E1BE45E5}" type="presParOf" srcId="{AFA2D273-2904-B74C-841C-F7195AB1ED35}" destId="{0C915C71-66B4-1D40-B883-79F98EDA738A}" srcOrd="1" destOrd="0" presId="urn:microsoft.com/office/officeart/2008/layout/LinedList"/>
    <dgm:cxn modelId="{576B33A1-9F61-FA4D-A87E-0AFE627F5EED}" type="presParOf" srcId="{0C915C71-66B4-1D40-B883-79F98EDA738A}" destId="{F19AD385-E71B-8B43-817F-6F76A51DA9FD}" srcOrd="0" destOrd="0" presId="urn:microsoft.com/office/officeart/2008/layout/LinedList"/>
    <dgm:cxn modelId="{9C5CE0B2-B12C-6545-905D-60C29C0642AD}" type="presParOf" srcId="{0C915C71-66B4-1D40-B883-79F98EDA738A}" destId="{739791EA-9B3C-F54F-8022-B02580539A08}" srcOrd="1" destOrd="0" presId="urn:microsoft.com/office/officeart/2008/layout/LinedList"/>
    <dgm:cxn modelId="{1296C61A-0DC9-D74C-ABF3-751288D800E6}" type="presParOf" srcId="{0C915C71-66B4-1D40-B883-79F98EDA738A}" destId="{1FAF55BE-7C74-6641-8409-AEF606D7FA23}" srcOrd="2" destOrd="0" presId="urn:microsoft.com/office/officeart/2008/layout/LinedList"/>
    <dgm:cxn modelId="{73D17BC6-BE5A-C447-8404-8D87152B8525}" type="presParOf" srcId="{AFA2D273-2904-B74C-841C-F7195AB1ED35}" destId="{FA95DA6F-4CA5-074A-85D4-7E49BDD762F3}" srcOrd="2" destOrd="0" presId="urn:microsoft.com/office/officeart/2008/layout/LinedList"/>
    <dgm:cxn modelId="{152B8A0C-8E28-584F-8882-2E862A7B6070}" type="presParOf" srcId="{AFA2D273-2904-B74C-841C-F7195AB1ED35}" destId="{6E19BBAE-3E55-E34B-8C38-BD56D72D952B}" srcOrd="3" destOrd="0" presId="urn:microsoft.com/office/officeart/2008/layout/LinedList"/>
    <dgm:cxn modelId="{55A68FBB-C7A9-9841-A6AC-942A47A6E46F}" type="presParOf" srcId="{FFCDD8B9-C4EC-4D78-A8B5-58E3C0D87F7B}" destId="{12EFEFC5-672F-4D45-AF11-67C012630F85}" srcOrd="8" destOrd="0" presId="urn:microsoft.com/office/officeart/2008/layout/LinedList"/>
    <dgm:cxn modelId="{6106AF27-747D-E64E-9B2B-7DFF9523E69F}" type="presParOf" srcId="{FFCDD8B9-C4EC-4D78-A8B5-58E3C0D87F7B}" destId="{0CB1EDB0-639B-EC4D-B511-F78DF37C37F1}" srcOrd="9" destOrd="0" presId="urn:microsoft.com/office/officeart/2008/layout/LinedList"/>
    <dgm:cxn modelId="{AAA1E4B9-8A6C-7749-B1DB-46EC3C9FCB86}" type="presParOf" srcId="{0CB1EDB0-639B-EC4D-B511-F78DF37C37F1}" destId="{B61ACF3C-A2FC-E14A-917C-A9EDC8DD8CBE}" srcOrd="0" destOrd="0" presId="urn:microsoft.com/office/officeart/2008/layout/LinedList"/>
    <dgm:cxn modelId="{3BB603E1-0BD6-F342-B812-51D10222C2E9}" type="presParOf" srcId="{0CB1EDB0-639B-EC4D-B511-F78DF37C37F1}" destId="{E0FCA6AF-6529-164E-9AAC-2729B0FD206B}" srcOrd="1" destOrd="0" presId="urn:microsoft.com/office/officeart/2008/layout/LinedList"/>
    <dgm:cxn modelId="{66E1AA97-EB87-3F40-AD33-1FE0DE6C945C}" type="presParOf" srcId="{E0FCA6AF-6529-164E-9AAC-2729B0FD206B}" destId="{936EABD6-338B-334B-B9E4-53543C671B5A}" srcOrd="0" destOrd="0" presId="urn:microsoft.com/office/officeart/2008/layout/LinedList"/>
    <dgm:cxn modelId="{642767A0-064F-284B-9A25-F28030B1A3B7}" type="presParOf" srcId="{E0FCA6AF-6529-164E-9AAC-2729B0FD206B}" destId="{48844937-8F48-004E-90E4-D51DD5148360}" srcOrd="1" destOrd="0" presId="urn:microsoft.com/office/officeart/2008/layout/LinedList"/>
    <dgm:cxn modelId="{BB5149C7-19D7-1947-BF58-BB2BE9EAB618}" type="presParOf" srcId="{48844937-8F48-004E-90E4-D51DD5148360}" destId="{1A4DFEDC-B10A-004B-9E8F-F3942747A8B8}" srcOrd="0" destOrd="0" presId="urn:microsoft.com/office/officeart/2008/layout/LinedList"/>
    <dgm:cxn modelId="{1A84E664-4788-A447-960B-572685491E4F}" type="presParOf" srcId="{48844937-8F48-004E-90E4-D51DD5148360}" destId="{91C99B61-4489-BE45-AEE6-28607A0B0217}" srcOrd="1" destOrd="0" presId="urn:microsoft.com/office/officeart/2008/layout/LinedList"/>
    <dgm:cxn modelId="{750EBEC0-BE70-3F44-A1AB-14BE03DBCC5E}" type="presParOf" srcId="{48844937-8F48-004E-90E4-D51DD5148360}" destId="{42BD6699-6F74-A343-AF3E-CF372EAF9D85}" srcOrd="2" destOrd="0" presId="urn:microsoft.com/office/officeart/2008/layout/LinedList"/>
    <dgm:cxn modelId="{53348624-2554-6A44-A6C8-5F20EE9EBE91}" type="presParOf" srcId="{E0FCA6AF-6529-164E-9AAC-2729B0FD206B}" destId="{7D19D225-A0B7-CE4C-87DA-5A06B441C74B}" srcOrd="2" destOrd="0" presId="urn:microsoft.com/office/officeart/2008/layout/LinedList"/>
    <dgm:cxn modelId="{F3B151F1-E2A4-6A4F-BC99-EC5A294ACF46}" type="presParOf" srcId="{E0FCA6AF-6529-164E-9AAC-2729B0FD206B}" destId="{FDEBD1C5-E316-924E-B6B4-6B4514E8EF55}"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74C44B6-95EE-4EC7-B8BE-A9A7EFB38E5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7EF2B87-E494-4DEC-97D1-57D80685AED4}">
      <dgm:prSet/>
      <dgm:spPr/>
      <dgm:t>
        <a:bodyPr/>
        <a:lstStyle/>
        <a:p>
          <a:pPr rtl="0"/>
          <a:r>
            <a:rPr lang="en-US" b="1" dirty="0" smtClean="0"/>
            <a:t>Long-lived platform monopolies are rare </a:t>
          </a:r>
          <a:endParaRPr lang="en-US" b="1" dirty="0"/>
        </a:p>
      </dgm:t>
    </dgm:pt>
    <dgm:pt modelId="{75BA0F63-9BE5-4D4D-8FFD-E9F97EAB0266}" type="parTrans" cxnId="{9AF76607-7475-4393-86A0-0084D3AB0169}">
      <dgm:prSet/>
      <dgm:spPr/>
      <dgm:t>
        <a:bodyPr/>
        <a:lstStyle/>
        <a:p>
          <a:endParaRPr lang="en-US"/>
        </a:p>
      </dgm:t>
    </dgm:pt>
    <dgm:pt modelId="{19FC9EEA-A43A-4CB4-A562-67421423A90E}" type="sibTrans" cxnId="{9AF76607-7475-4393-86A0-0084D3AB0169}">
      <dgm:prSet/>
      <dgm:spPr/>
      <dgm:t>
        <a:bodyPr/>
        <a:lstStyle/>
        <a:p>
          <a:endParaRPr lang="en-US"/>
        </a:p>
      </dgm:t>
    </dgm:pt>
    <dgm:pt modelId="{37AD3E98-82B8-4F35-AAF3-F270A09A729D}">
      <dgm:prSet/>
      <dgm:spPr/>
      <dgm:t>
        <a:bodyPr/>
        <a:lstStyle/>
        <a:p>
          <a:pPr rtl="0"/>
          <a:r>
            <a:rPr lang="en-US" dirty="0" smtClean="0"/>
            <a:t>Many successful platforms face direct competition</a:t>
          </a:r>
          <a:endParaRPr lang="en-US" dirty="0"/>
        </a:p>
      </dgm:t>
    </dgm:pt>
    <dgm:pt modelId="{4B6316B2-F2B0-4094-8416-2D5A4B4EE095}" type="parTrans" cxnId="{AE31A6BD-5075-406D-A642-180ED9173FD4}">
      <dgm:prSet/>
      <dgm:spPr/>
      <dgm:t>
        <a:bodyPr/>
        <a:lstStyle/>
        <a:p>
          <a:endParaRPr lang="en-US"/>
        </a:p>
      </dgm:t>
    </dgm:pt>
    <dgm:pt modelId="{0A5C0F0B-7824-4A87-8D09-A3957732CA80}" type="sibTrans" cxnId="{AE31A6BD-5075-406D-A642-180ED9173FD4}">
      <dgm:prSet/>
      <dgm:spPr/>
      <dgm:t>
        <a:bodyPr/>
        <a:lstStyle/>
        <a:p>
          <a:endParaRPr lang="en-US"/>
        </a:p>
      </dgm:t>
    </dgm:pt>
    <dgm:pt modelId="{88574D36-DA31-4001-ACB5-3F0261EB6927}">
      <dgm:prSet/>
      <dgm:spPr/>
      <dgm:t>
        <a:bodyPr/>
        <a:lstStyle/>
        <a:p>
          <a:pPr rtl="0"/>
          <a:r>
            <a:rPr lang="en-US" b="1" dirty="0" smtClean="0"/>
            <a:t>Positive feedback effects don</a:t>
          </a:r>
          <a:r>
            <a:rPr lang="fr-FR" b="1" dirty="0" smtClean="0"/>
            <a:t>’</a:t>
          </a:r>
          <a:r>
            <a:rPr lang="en-US" b="1" dirty="0" smtClean="0"/>
            <a:t>t insure a single winner</a:t>
          </a:r>
          <a:endParaRPr lang="en-US" b="1" dirty="0"/>
        </a:p>
      </dgm:t>
    </dgm:pt>
    <dgm:pt modelId="{EBB651B8-734F-4914-950C-F1FA90C6F308}" type="parTrans" cxnId="{9120E2C3-0408-46F7-B194-D82B5A342616}">
      <dgm:prSet/>
      <dgm:spPr/>
      <dgm:t>
        <a:bodyPr/>
        <a:lstStyle/>
        <a:p>
          <a:endParaRPr lang="en-US"/>
        </a:p>
      </dgm:t>
    </dgm:pt>
    <dgm:pt modelId="{99286044-A1CE-4C07-A6D9-D7BD16986D47}" type="sibTrans" cxnId="{9120E2C3-0408-46F7-B194-D82B5A342616}">
      <dgm:prSet/>
      <dgm:spPr/>
      <dgm:t>
        <a:bodyPr/>
        <a:lstStyle/>
        <a:p>
          <a:endParaRPr lang="en-US"/>
        </a:p>
      </dgm:t>
    </dgm:pt>
    <dgm:pt modelId="{69BF1F73-F96B-4542-91C4-785145672558}">
      <dgm:prSet/>
      <dgm:spPr/>
      <dgm:t>
        <a:bodyPr/>
        <a:lstStyle/>
        <a:p>
          <a:pPr rtl="0"/>
          <a:r>
            <a:rPr lang="en-US" dirty="0" smtClean="0"/>
            <a:t>They limit the number of successful firms but multiple platforms survive by appealing to different types of customers on both sides</a:t>
          </a:r>
          <a:endParaRPr lang="en-US" dirty="0"/>
        </a:p>
      </dgm:t>
    </dgm:pt>
    <dgm:pt modelId="{E5CEFA92-BA40-4B91-BA5C-C31751F3D0E2}" type="parTrans" cxnId="{522FF5B7-616C-4F31-9411-8BE51BE81C16}">
      <dgm:prSet/>
      <dgm:spPr/>
      <dgm:t>
        <a:bodyPr/>
        <a:lstStyle/>
        <a:p>
          <a:endParaRPr lang="en-US"/>
        </a:p>
      </dgm:t>
    </dgm:pt>
    <dgm:pt modelId="{D49A8C6E-2108-4936-9938-549E2DD20389}" type="sibTrans" cxnId="{522FF5B7-616C-4F31-9411-8BE51BE81C16}">
      <dgm:prSet/>
      <dgm:spPr/>
      <dgm:t>
        <a:bodyPr/>
        <a:lstStyle/>
        <a:p>
          <a:endParaRPr lang="en-US"/>
        </a:p>
      </dgm:t>
    </dgm:pt>
    <dgm:pt modelId="{4AD33F0C-E190-4758-B94B-2D60AEEE3289}">
      <dgm:prSet/>
      <dgm:spPr/>
      <dgm:t>
        <a:bodyPr/>
        <a:lstStyle/>
        <a:p>
          <a:pPr rtl="0"/>
          <a:r>
            <a:rPr lang="en-US" b="1" dirty="0" smtClean="0"/>
            <a:t>Positive feedback effects work in reverse</a:t>
          </a:r>
          <a:endParaRPr lang="en-US" b="1" dirty="0"/>
        </a:p>
      </dgm:t>
    </dgm:pt>
    <dgm:pt modelId="{A8E3AB2E-9F7D-40EC-AE4C-92BADE790039}" type="parTrans" cxnId="{49AB4E85-A888-4918-8D52-74541E12BE59}">
      <dgm:prSet/>
      <dgm:spPr/>
      <dgm:t>
        <a:bodyPr/>
        <a:lstStyle/>
        <a:p>
          <a:endParaRPr lang="en-US"/>
        </a:p>
      </dgm:t>
    </dgm:pt>
    <dgm:pt modelId="{85D08B3B-BD8F-4EE8-88B3-98FFC5CF8A50}" type="sibTrans" cxnId="{49AB4E85-A888-4918-8D52-74541E12BE59}">
      <dgm:prSet/>
      <dgm:spPr/>
      <dgm:t>
        <a:bodyPr/>
        <a:lstStyle/>
        <a:p>
          <a:endParaRPr lang="en-US"/>
        </a:p>
      </dgm:t>
    </dgm:pt>
    <dgm:pt modelId="{31630B92-C052-40E8-A0C3-3D85A77E5686}">
      <dgm:prSet/>
      <dgm:spPr/>
      <dgm:t>
        <a:bodyPr/>
        <a:lstStyle/>
        <a:p>
          <a:pPr rtl="0"/>
          <a:r>
            <a:rPr lang="en-US" dirty="0" smtClean="0"/>
            <a:t>They drive rapid growth but competition can lead to a death spiral when they work in reverse</a:t>
          </a:r>
          <a:endParaRPr lang="en-US" dirty="0"/>
        </a:p>
      </dgm:t>
    </dgm:pt>
    <dgm:pt modelId="{FFADE797-DDDF-4711-9D1C-2F789F33E722}" type="parTrans" cxnId="{EE073FFC-88BE-4670-A62B-5E9927868C5C}">
      <dgm:prSet/>
      <dgm:spPr/>
      <dgm:t>
        <a:bodyPr/>
        <a:lstStyle/>
        <a:p>
          <a:endParaRPr lang="en-US"/>
        </a:p>
      </dgm:t>
    </dgm:pt>
    <dgm:pt modelId="{D347FD09-BFC7-45CB-B7D2-3D1ECF91CD53}" type="sibTrans" cxnId="{EE073FFC-88BE-4670-A62B-5E9927868C5C}">
      <dgm:prSet/>
      <dgm:spPr/>
      <dgm:t>
        <a:bodyPr/>
        <a:lstStyle/>
        <a:p>
          <a:endParaRPr lang="en-US"/>
        </a:p>
      </dgm:t>
    </dgm:pt>
    <dgm:pt modelId="{7E1F5E59-D2AA-8E4F-B6DA-08FB5C0E6C0C}">
      <dgm:prSet/>
      <dgm:spPr/>
      <dgm:t>
        <a:bodyPr/>
        <a:lstStyle/>
        <a:p>
          <a:pPr rtl="0"/>
          <a:endParaRPr lang="en-US" dirty="0"/>
        </a:p>
      </dgm:t>
    </dgm:pt>
    <dgm:pt modelId="{825F9980-A6FF-C14C-B1F6-69586B649897}" type="parTrans" cxnId="{6D8D626E-A406-4145-80FA-BC7198E6C2B5}">
      <dgm:prSet/>
      <dgm:spPr/>
      <dgm:t>
        <a:bodyPr/>
        <a:lstStyle/>
        <a:p>
          <a:endParaRPr lang="en-US"/>
        </a:p>
      </dgm:t>
    </dgm:pt>
    <dgm:pt modelId="{C65C484B-FF29-954E-A03A-B96A026E23C1}" type="sibTrans" cxnId="{6D8D626E-A406-4145-80FA-BC7198E6C2B5}">
      <dgm:prSet/>
      <dgm:spPr/>
      <dgm:t>
        <a:bodyPr/>
        <a:lstStyle/>
        <a:p>
          <a:endParaRPr lang="en-US"/>
        </a:p>
      </dgm:t>
    </dgm:pt>
    <dgm:pt modelId="{A13C798C-ACBD-4191-A498-0B3BC558BDD9}" type="pres">
      <dgm:prSet presAssocID="{A74C44B6-95EE-4EC7-B8BE-A9A7EFB38E55}" presName="Name0" presStyleCnt="0">
        <dgm:presLayoutVars>
          <dgm:dir/>
          <dgm:animLvl val="lvl"/>
          <dgm:resizeHandles val="exact"/>
        </dgm:presLayoutVars>
      </dgm:prSet>
      <dgm:spPr/>
      <dgm:t>
        <a:bodyPr/>
        <a:lstStyle/>
        <a:p>
          <a:endParaRPr lang="en-US"/>
        </a:p>
      </dgm:t>
    </dgm:pt>
    <dgm:pt modelId="{10FCA080-CDC7-4BA1-918F-1E9377C03A68}" type="pres">
      <dgm:prSet presAssocID="{87EF2B87-E494-4DEC-97D1-57D80685AED4}" presName="composite" presStyleCnt="0"/>
      <dgm:spPr/>
      <dgm:t>
        <a:bodyPr/>
        <a:lstStyle/>
        <a:p>
          <a:endParaRPr lang="en-US"/>
        </a:p>
      </dgm:t>
    </dgm:pt>
    <dgm:pt modelId="{5C1A3B7D-2681-45ED-8CF4-08E941BC7C5D}" type="pres">
      <dgm:prSet presAssocID="{87EF2B87-E494-4DEC-97D1-57D80685AED4}" presName="parTx" presStyleLbl="alignNode1" presStyleIdx="0" presStyleCnt="3">
        <dgm:presLayoutVars>
          <dgm:chMax val="0"/>
          <dgm:chPref val="0"/>
          <dgm:bulletEnabled val="1"/>
        </dgm:presLayoutVars>
      </dgm:prSet>
      <dgm:spPr/>
      <dgm:t>
        <a:bodyPr/>
        <a:lstStyle/>
        <a:p>
          <a:endParaRPr lang="en-US"/>
        </a:p>
      </dgm:t>
    </dgm:pt>
    <dgm:pt modelId="{84B4C25E-65CA-4A70-8C60-1EB555EA16A1}" type="pres">
      <dgm:prSet presAssocID="{87EF2B87-E494-4DEC-97D1-57D80685AED4}" presName="desTx" presStyleLbl="alignAccFollowNode1" presStyleIdx="0" presStyleCnt="3">
        <dgm:presLayoutVars>
          <dgm:bulletEnabled val="1"/>
        </dgm:presLayoutVars>
      </dgm:prSet>
      <dgm:spPr/>
      <dgm:t>
        <a:bodyPr/>
        <a:lstStyle/>
        <a:p>
          <a:endParaRPr lang="en-US"/>
        </a:p>
      </dgm:t>
    </dgm:pt>
    <dgm:pt modelId="{5DA81F62-9762-40E3-B1F1-C195DBA841B9}" type="pres">
      <dgm:prSet presAssocID="{19FC9EEA-A43A-4CB4-A562-67421423A90E}" presName="space" presStyleCnt="0"/>
      <dgm:spPr/>
      <dgm:t>
        <a:bodyPr/>
        <a:lstStyle/>
        <a:p>
          <a:endParaRPr lang="en-US"/>
        </a:p>
      </dgm:t>
    </dgm:pt>
    <dgm:pt modelId="{4399E388-5DE1-4FD3-A965-F9D9906E8087}" type="pres">
      <dgm:prSet presAssocID="{88574D36-DA31-4001-ACB5-3F0261EB6927}" presName="composite" presStyleCnt="0"/>
      <dgm:spPr/>
      <dgm:t>
        <a:bodyPr/>
        <a:lstStyle/>
        <a:p>
          <a:endParaRPr lang="en-US"/>
        </a:p>
      </dgm:t>
    </dgm:pt>
    <dgm:pt modelId="{38DC21D7-D473-497C-88A5-AF733DB114FE}" type="pres">
      <dgm:prSet presAssocID="{88574D36-DA31-4001-ACB5-3F0261EB6927}" presName="parTx" presStyleLbl="alignNode1" presStyleIdx="1" presStyleCnt="3">
        <dgm:presLayoutVars>
          <dgm:chMax val="0"/>
          <dgm:chPref val="0"/>
          <dgm:bulletEnabled val="1"/>
        </dgm:presLayoutVars>
      </dgm:prSet>
      <dgm:spPr/>
      <dgm:t>
        <a:bodyPr/>
        <a:lstStyle/>
        <a:p>
          <a:endParaRPr lang="en-US"/>
        </a:p>
      </dgm:t>
    </dgm:pt>
    <dgm:pt modelId="{C2DD5D54-39AA-4FB5-852E-CC40EFDAD651}" type="pres">
      <dgm:prSet presAssocID="{88574D36-DA31-4001-ACB5-3F0261EB6927}" presName="desTx" presStyleLbl="alignAccFollowNode1" presStyleIdx="1" presStyleCnt="3">
        <dgm:presLayoutVars>
          <dgm:bulletEnabled val="1"/>
        </dgm:presLayoutVars>
      </dgm:prSet>
      <dgm:spPr/>
      <dgm:t>
        <a:bodyPr/>
        <a:lstStyle/>
        <a:p>
          <a:endParaRPr lang="en-US"/>
        </a:p>
      </dgm:t>
    </dgm:pt>
    <dgm:pt modelId="{20232A88-1734-4675-BD89-746D2B290433}" type="pres">
      <dgm:prSet presAssocID="{99286044-A1CE-4C07-A6D9-D7BD16986D47}" presName="space" presStyleCnt="0"/>
      <dgm:spPr/>
      <dgm:t>
        <a:bodyPr/>
        <a:lstStyle/>
        <a:p>
          <a:endParaRPr lang="en-US"/>
        </a:p>
      </dgm:t>
    </dgm:pt>
    <dgm:pt modelId="{5DE82E00-D6D1-47DC-A332-3BF6DA1ABFAB}" type="pres">
      <dgm:prSet presAssocID="{4AD33F0C-E190-4758-B94B-2D60AEEE3289}" presName="composite" presStyleCnt="0"/>
      <dgm:spPr/>
      <dgm:t>
        <a:bodyPr/>
        <a:lstStyle/>
        <a:p>
          <a:endParaRPr lang="en-US"/>
        </a:p>
      </dgm:t>
    </dgm:pt>
    <dgm:pt modelId="{0BB79D79-D794-4BAA-B4ED-50BEF4E678EA}" type="pres">
      <dgm:prSet presAssocID="{4AD33F0C-E190-4758-B94B-2D60AEEE3289}" presName="parTx" presStyleLbl="alignNode1" presStyleIdx="2" presStyleCnt="3">
        <dgm:presLayoutVars>
          <dgm:chMax val="0"/>
          <dgm:chPref val="0"/>
          <dgm:bulletEnabled val="1"/>
        </dgm:presLayoutVars>
      </dgm:prSet>
      <dgm:spPr/>
      <dgm:t>
        <a:bodyPr/>
        <a:lstStyle/>
        <a:p>
          <a:endParaRPr lang="en-US"/>
        </a:p>
      </dgm:t>
    </dgm:pt>
    <dgm:pt modelId="{2B9C9A8F-2912-4B8F-AA9D-61B38A4B16C8}" type="pres">
      <dgm:prSet presAssocID="{4AD33F0C-E190-4758-B94B-2D60AEEE3289}" presName="desTx" presStyleLbl="alignAccFollowNode1" presStyleIdx="2" presStyleCnt="3">
        <dgm:presLayoutVars>
          <dgm:bulletEnabled val="1"/>
        </dgm:presLayoutVars>
      </dgm:prSet>
      <dgm:spPr/>
      <dgm:t>
        <a:bodyPr/>
        <a:lstStyle/>
        <a:p>
          <a:endParaRPr lang="en-US"/>
        </a:p>
      </dgm:t>
    </dgm:pt>
  </dgm:ptLst>
  <dgm:cxnLst>
    <dgm:cxn modelId="{9120E2C3-0408-46F7-B194-D82B5A342616}" srcId="{A74C44B6-95EE-4EC7-B8BE-A9A7EFB38E55}" destId="{88574D36-DA31-4001-ACB5-3F0261EB6927}" srcOrd="1" destOrd="0" parTransId="{EBB651B8-734F-4914-950C-F1FA90C6F308}" sibTransId="{99286044-A1CE-4C07-A6D9-D7BD16986D47}"/>
    <dgm:cxn modelId="{985ADAB0-977C-8049-9669-DCEA0335F4F0}" type="presOf" srcId="{37AD3E98-82B8-4F35-AAF3-F270A09A729D}" destId="{84B4C25E-65CA-4A70-8C60-1EB555EA16A1}" srcOrd="0" destOrd="0" presId="urn:microsoft.com/office/officeart/2005/8/layout/hList1"/>
    <dgm:cxn modelId="{DFEEEC93-6634-2547-976A-343340B842A4}" type="presOf" srcId="{31630B92-C052-40E8-A0C3-3D85A77E5686}" destId="{2B9C9A8F-2912-4B8F-AA9D-61B38A4B16C8}" srcOrd="0" destOrd="0" presId="urn:microsoft.com/office/officeart/2005/8/layout/hList1"/>
    <dgm:cxn modelId="{F520E566-A0E1-C845-9F3D-97572B4AC5DC}" type="presOf" srcId="{7E1F5E59-D2AA-8E4F-B6DA-08FB5C0E6C0C}" destId="{84B4C25E-65CA-4A70-8C60-1EB555EA16A1}" srcOrd="0" destOrd="1" presId="urn:microsoft.com/office/officeart/2005/8/layout/hList1"/>
    <dgm:cxn modelId="{EE073FFC-88BE-4670-A62B-5E9927868C5C}" srcId="{4AD33F0C-E190-4758-B94B-2D60AEEE3289}" destId="{31630B92-C052-40E8-A0C3-3D85A77E5686}" srcOrd="0" destOrd="0" parTransId="{FFADE797-DDDF-4711-9D1C-2F789F33E722}" sibTransId="{D347FD09-BFC7-45CB-B7D2-3D1ECF91CD53}"/>
    <dgm:cxn modelId="{E5D78ACA-31B9-1443-99E6-17CDB7CDEE19}" type="presOf" srcId="{A74C44B6-95EE-4EC7-B8BE-A9A7EFB38E55}" destId="{A13C798C-ACBD-4191-A498-0B3BC558BDD9}" srcOrd="0" destOrd="0" presId="urn:microsoft.com/office/officeart/2005/8/layout/hList1"/>
    <dgm:cxn modelId="{9AF76607-7475-4393-86A0-0084D3AB0169}" srcId="{A74C44B6-95EE-4EC7-B8BE-A9A7EFB38E55}" destId="{87EF2B87-E494-4DEC-97D1-57D80685AED4}" srcOrd="0" destOrd="0" parTransId="{75BA0F63-9BE5-4D4D-8FFD-E9F97EAB0266}" sibTransId="{19FC9EEA-A43A-4CB4-A562-67421423A90E}"/>
    <dgm:cxn modelId="{34B07061-F5AB-E84B-888E-217189903A92}" type="presOf" srcId="{69BF1F73-F96B-4542-91C4-785145672558}" destId="{C2DD5D54-39AA-4FB5-852E-CC40EFDAD651}" srcOrd="0" destOrd="0" presId="urn:microsoft.com/office/officeart/2005/8/layout/hList1"/>
    <dgm:cxn modelId="{B2A386D4-F302-EB47-8296-DE159F4654B4}" type="presOf" srcId="{88574D36-DA31-4001-ACB5-3F0261EB6927}" destId="{38DC21D7-D473-497C-88A5-AF733DB114FE}" srcOrd="0" destOrd="0" presId="urn:microsoft.com/office/officeart/2005/8/layout/hList1"/>
    <dgm:cxn modelId="{49AB4E85-A888-4918-8D52-74541E12BE59}" srcId="{A74C44B6-95EE-4EC7-B8BE-A9A7EFB38E55}" destId="{4AD33F0C-E190-4758-B94B-2D60AEEE3289}" srcOrd="2" destOrd="0" parTransId="{A8E3AB2E-9F7D-40EC-AE4C-92BADE790039}" sibTransId="{85D08B3B-BD8F-4EE8-88B3-98FFC5CF8A50}"/>
    <dgm:cxn modelId="{6D8D626E-A406-4145-80FA-BC7198E6C2B5}" srcId="{87EF2B87-E494-4DEC-97D1-57D80685AED4}" destId="{7E1F5E59-D2AA-8E4F-B6DA-08FB5C0E6C0C}" srcOrd="1" destOrd="0" parTransId="{825F9980-A6FF-C14C-B1F6-69586B649897}" sibTransId="{C65C484B-FF29-954E-A03A-B96A026E23C1}"/>
    <dgm:cxn modelId="{AE31A6BD-5075-406D-A642-180ED9173FD4}" srcId="{87EF2B87-E494-4DEC-97D1-57D80685AED4}" destId="{37AD3E98-82B8-4F35-AAF3-F270A09A729D}" srcOrd="0" destOrd="0" parTransId="{4B6316B2-F2B0-4094-8416-2D5A4B4EE095}" sibTransId="{0A5C0F0B-7824-4A87-8D09-A3957732CA80}"/>
    <dgm:cxn modelId="{4C2D4C12-4509-234B-9E15-4E5001DB7117}" type="presOf" srcId="{4AD33F0C-E190-4758-B94B-2D60AEEE3289}" destId="{0BB79D79-D794-4BAA-B4ED-50BEF4E678EA}" srcOrd="0" destOrd="0" presId="urn:microsoft.com/office/officeart/2005/8/layout/hList1"/>
    <dgm:cxn modelId="{8DCFBA19-8775-AA40-A927-DD12486CE88B}" type="presOf" srcId="{87EF2B87-E494-4DEC-97D1-57D80685AED4}" destId="{5C1A3B7D-2681-45ED-8CF4-08E941BC7C5D}" srcOrd="0" destOrd="0" presId="urn:microsoft.com/office/officeart/2005/8/layout/hList1"/>
    <dgm:cxn modelId="{522FF5B7-616C-4F31-9411-8BE51BE81C16}" srcId="{88574D36-DA31-4001-ACB5-3F0261EB6927}" destId="{69BF1F73-F96B-4542-91C4-785145672558}" srcOrd="0" destOrd="0" parTransId="{E5CEFA92-BA40-4B91-BA5C-C31751F3D0E2}" sibTransId="{D49A8C6E-2108-4936-9938-549E2DD20389}"/>
    <dgm:cxn modelId="{6799FDB0-BDAD-ED4B-BA08-A39713AA96AD}" type="presParOf" srcId="{A13C798C-ACBD-4191-A498-0B3BC558BDD9}" destId="{10FCA080-CDC7-4BA1-918F-1E9377C03A68}" srcOrd="0" destOrd="0" presId="urn:microsoft.com/office/officeart/2005/8/layout/hList1"/>
    <dgm:cxn modelId="{1A9627B2-ABB3-A04D-93B6-E06D9663CB64}" type="presParOf" srcId="{10FCA080-CDC7-4BA1-918F-1E9377C03A68}" destId="{5C1A3B7D-2681-45ED-8CF4-08E941BC7C5D}" srcOrd="0" destOrd="0" presId="urn:microsoft.com/office/officeart/2005/8/layout/hList1"/>
    <dgm:cxn modelId="{A44D0AE6-7F7F-0249-BD86-9228C02D74A9}" type="presParOf" srcId="{10FCA080-CDC7-4BA1-918F-1E9377C03A68}" destId="{84B4C25E-65CA-4A70-8C60-1EB555EA16A1}" srcOrd="1" destOrd="0" presId="urn:microsoft.com/office/officeart/2005/8/layout/hList1"/>
    <dgm:cxn modelId="{DC38D814-BDC7-1143-BCB5-1B62FD5CA20D}" type="presParOf" srcId="{A13C798C-ACBD-4191-A498-0B3BC558BDD9}" destId="{5DA81F62-9762-40E3-B1F1-C195DBA841B9}" srcOrd="1" destOrd="0" presId="urn:microsoft.com/office/officeart/2005/8/layout/hList1"/>
    <dgm:cxn modelId="{4E21AF0C-0E6C-FF4C-BF00-08623D6D7017}" type="presParOf" srcId="{A13C798C-ACBD-4191-A498-0B3BC558BDD9}" destId="{4399E388-5DE1-4FD3-A965-F9D9906E8087}" srcOrd="2" destOrd="0" presId="urn:microsoft.com/office/officeart/2005/8/layout/hList1"/>
    <dgm:cxn modelId="{6E752DC3-993B-8F4C-90B8-DF3279869E6B}" type="presParOf" srcId="{4399E388-5DE1-4FD3-A965-F9D9906E8087}" destId="{38DC21D7-D473-497C-88A5-AF733DB114FE}" srcOrd="0" destOrd="0" presId="urn:microsoft.com/office/officeart/2005/8/layout/hList1"/>
    <dgm:cxn modelId="{FD384B08-CB88-764D-A8BA-CDB3D35794C8}" type="presParOf" srcId="{4399E388-5DE1-4FD3-A965-F9D9906E8087}" destId="{C2DD5D54-39AA-4FB5-852E-CC40EFDAD651}" srcOrd="1" destOrd="0" presId="urn:microsoft.com/office/officeart/2005/8/layout/hList1"/>
    <dgm:cxn modelId="{69D487F1-B56B-914A-815D-776DA1A0EA49}" type="presParOf" srcId="{A13C798C-ACBD-4191-A498-0B3BC558BDD9}" destId="{20232A88-1734-4675-BD89-746D2B290433}" srcOrd="3" destOrd="0" presId="urn:microsoft.com/office/officeart/2005/8/layout/hList1"/>
    <dgm:cxn modelId="{FCAC9E9C-339A-2644-A5C9-519F648DA879}" type="presParOf" srcId="{A13C798C-ACBD-4191-A498-0B3BC558BDD9}" destId="{5DE82E00-D6D1-47DC-A332-3BF6DA1ABFAB}" srcOrd="4" destOrd="0" presId="urn:microsoft.com/office/officeart/2005/8/layout/hList1"/>
    <dgm:cxn modelId="{7A3CB047-4B1B-7B41-AA5C-1BABD4681C58}" type="presParOf" srcId="{5DE82E00-D6D1-47DC-A332-3BF6DA1ABFAB}" destId="{0BB79D79-D794-4BAA-B4ED-50BEF4E678EA}" srcOrd="0" destOrd="0" presId="urn:microsoft.com/office/officeart/2005/8/layout/hList1"/>
    <dgm:cxn modelId="{83DB81E8-900E-4946-ABAF-ABAB6AF60474}" type="presParOf" srcId="{5DE82E00-D6D1-47DC-A332-3BF6DA1ABFAB}" destId="{2B9C9A8F-2912-4B8F-AA9D-61B38A4B16C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600" i="0" dirty="0" smtClean="0">
              <a:solidFill>
                <a:schemeClr val="tx1"/>
              </a:solidFill>
            </a:rPr>
            <a:t>In practice most multi-sided industries have several competing differentiated MSPs, Scale and indirect network effects don’t result in market tipping to monopoly usually.</a:t>
          </a:r>
          <a:endParaRPr lang="en-US" sz="1600" b="0" i="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600" b="0" i="0">
            <a:solidFill>
              <a:schemeClr val="tx1"/>
            </a:solidFill>
            <a:latin typeface="+mj-lt"/>
          </a:endParaRPr>
        </a:p>
      </dgm:t>
    </dgm:pt>
    <dgm:pt modelId="{90C83909-0064-0247-B714-12E3EBE790B9}" type="sibTrans" cxnId="{CA6399E2-54F2-9749-810B-EEAB40519520}">
      <dgm:prSet/>
      <dgm:spPr/>
      <dgm:t>
        <a:bodyPr/>
        <a:lstStyle/>
        <a:p>
          <a:endParaRPr lang="en-US" sz="1600" b="0" i="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0369" custScaleY="78750" custLinFactNeighborX="-4324" custLinFactNeighborY="-30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custLinFactNeighborY="-5041">
        <dgm:presLayoutVars>
          <dgm:bulletEnabled val="1"/>
        </dgm:presLayoutVars>
      </dgm:prSet>
      <dgm:spPr/>
      <dgm:t>
        <a:bodyPr/>
        <a:lstStyle/>
        <a:p>
          <a:endParaRPr lang="en-US"/>
        </a:p>
      </dgm:t>
    </dgm:pt>
  </dgm:ptLst>
  <dgm:cxnLst>
    <dgm:cxn modelId="{6EF497AB-007D-1D42-BD75-3EAFFA707512}" type="presOf" srcId="{BE246436-190B-C043-B624-2367FFD151E1}" destId="{AE5E0F38-F17C-2548-975F-7AA43CF5EFCC}" srcOrd="0" destOrd="0" presId="urn:microsoft.com/office/officeart/2005/8/layout/list1"/>
    <dgm:cxn modelId="{ECB34E6A-F57B-274B-A6E8-262874B03408}" type="presOf" srcId="{53C38150-BFFA-964C-AB0F-91416B2E3117}" destId="{7BFBB581-108E-624E-9A82-54FDCD3A7DF1}"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97344E14-761B-DF42-B2B3-623EEC5C285E}" type="presOf" srcId="{53C38150-BFFA-964C-AB0F-91416B2E3117}" destId="{9514EDE9-45DB-A04D-93D4-CB8C956199C1}" srcOrd="1" destOrd="0" presId="urn:microsoft.com/office/officeart/2005/8/layout/list1"/>
    <dgm:cxn modelId="{1ED2678E-5F8E-C14C-A5B7-BF29FC3E7F76}" type="presParOf" srcId="{AE5E0F38-F17C-2548-975F-7AA43CF5EFCC}" destId="{8C139F1F-C693-FA4C-9C3F-82C925758D73}" srcOrd="0" destOrd="0" presId="urn:microsoft.com/office/officeart/2005/8/layout/list1"/>
    <dgm:cxn modelId="{8BC1BC1D-21F1-CE45-96F6-9F30961054C5}" type="presParOf" srcId="{8C139F1F-C693-FA4C-9C3F-82C925758D73}" destId="{7BFBB581-108E-624E-9A82-54FDCD3A7DF1}" srcOrd="0" destOrd="0" presId="urn:microsoft.com/office/officeart/2005/8/layout/list1"/>
    <dgm:cxn modelId="{94D42963-D2A3-1B46-9B8B-2B59C2BB508F}" type="presParOf" srcId="{8C139F1F-C693-FA4C-9C3F-82C925758D73}" destId="{9514EDE9-45DB-A04D-93D4-CB8C956199C1}" srcOrd="1" destOrd="0" presId="urn:microsoft.com/office/officeart/2005/8/layout/list1"/>
    <dgm:cxn modelId="{822DAD50-D9A1-AC46-80F1-E99D3700F28F}" type="presParOf" srcId="{AE5E0F38-F17C-2548-975F-7AA43CF5EFCC}" destId="{4EF86513-B7E8-C84C-9614-4891A667CC98}" srcOrd="1" destOrd="0" presId="urn:microsoft.com/office/officeart/2005/8/layout/list1"/>
    <dgm:cxn modelId="{42283AB2-17C3-E54F-AD0B-D952A9D5F66E}"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74C44B6-95EE-4EC7-B8BE-A9A7EFB38E55}"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en-US"/>
        </a:p>
      </dgm:t>
    </dgm:pt>
    <dgm:pt modelId="{87EF2B87-E494-4DEC-97D1-57D80685AED4}">
      <dgm:prSet/>
      <dgm:spPr/>
      <dgm:t>
        <a:bodyPr/>
        <a:lstStyle/>
        <a:p>
          <a:pPr rtl="0"/>
          <a:r>
            <a:rPr lang="en-US" b="1" dirty="0" smtClean="0"/>
            <a:t>Symmetric Competition</a:t>
          </a:r>
          <a:endParaRPr lang="en-US" b="1" dirty="0"/>
        </a:p>
      </dgm:t>
    </dgm:pt>
    <dgm:pt modelId="{75BA0F63-9BE5-4D4D-8FFD-E9F97EAB0266}" type="parTrans" cxnId="{9AF76607-7475-4393-86A0-0084D3AB0169}">
      <dgm:prSet/>
      <dgm:spPr/>
      <dgm:t>
        <a:bodyPr/>
        <a:lstStyle/>
        <a:p>
          <a:endParaRPr lang="en-US"/>
        </a:p>
      </dgm:t>
    </dgm:pt>
    <dgm:pt modelId="{19FC9EEA-A43A-4CB4-A562-67421423A90E}" type="sibTrans" cxnId="{9AF76607-7475-4393-86A0-0084D3AB0169}">
      <dgm:prSet/>
      <dgm:spPr/>
      <dgm:t>
        <a:bodyPr/>
        <a:lstStyle/>
        <a:p>
          <a:endParaRPr lang="en-US"/>
        </a:p>
      </dgm:t>
    </dgm:pt>
    <dgm:pt modelId="{37AD3E98-82B8-4F35-AAF3-F270A09A729D}">
      <dgm:prSet/>
      <dgm:spPr/>
      <dgm:t>
        <a:bodyPr/>
        <a:lstStyle/>
        <a:p>
          <a:pPr rtl="0"/>
          <a:r>
            <a:rPr lang="en-US" dirty="0" smtClean="0"/>
            <a:t>Competitors have same number of sides and types of users</a:t>
          </a:r>
          <a:endParaRPr lang="en-US" dirty="0"/>
        </a:p>
      </dgm:t>
    </dgm:pt>
    <dgm:pt modelId="{4B6316B2-F2B0-4094-8416-2D5A4B4EE095}" type="parTrans" cxnId="{AE31A6BD-5075-406D-A642-180ED9173FD4}">
      <dgm:prSet/>
      <dgm:spPr/>
      <dgm:t>
        <a:bodyPr/>
        <a:lstStyle/>
        <a:p>
          <a:endParaRPr lang="en-US"/>
        </a:p>
      </dgm:t>
    </dgm:pt>
    <dgm:pt modelId="{0A5C0F0B-7824-4A87-8D09-A3957732CA80}" type="sibTrans" cxnId="{AE31A6BD-5075-406D-A642-180ED9173FD4}">
      <dgm:prSet/>
      <dgm:spPr/>
      <dgm:t>
        <a:bodyPr/>
        <a:lstStyle/>
        <a:p>
          <a:endParaRPr lang="en-US"/>
        </a:p>
      </dgm:t>
    </dgm:pt>
    <dgm:pt modelId="{88574D36-DA31-4001-ACB5-3F0261EB6927}">
      <dgm:prSet/>
      <dgm:spPr/>
      <dgm:t>
        <a:bodyPr/>
        <a:lstStyle/>
        <a:p>
          <a:pPr rtl="0"/>
          <a:r>
            <a:rPr lang="en-US" b="1" dirty="0" smtClean="0"/>
            <a:t>Asymmetric</a:t>
          </a:r>
          <a:r>
            <a:rPr lang="en-US" b="1" baseline="0" dirty="0" smtClean="0"/>
            <a:t> Competition</a:t>
          </a:r>
          <a:endParaRPr lang="en-US" b="1" dirty="0"/>
        </a:p>
      </dgm:t>
    </dgm:pt>
    <dgm:pt modelId="{EBB651B8-734F-4914-950C-F1FA90C6F308}" type="parTrans" cxnId="{9120E2C3-0408-46F7-B194-D82B5A342616}">
      <dgm:prSet/>
      <dgm:spPr/>
      <dgm:t>
        <a:bodyPr/>
        <a:lstStyle/>
        <a:p>
          <a:endParaRPr lang="en-US"/>
        </a:p>
      </dgm:t>
    </dgm:pt>
    <dgm:pt modelId="{99286044-A1CE-4C07-A6D9-D7BD16986D47}" type="sibTrans" cxnId="{9120E2C3-0408-46F7-B194-D82B5A342616}">
      <dgm:prSet/>
      <dgm:spPr/>
      <dgm:t>
        <a:bodyPr/>
        <a:lstStyle/>
        <a:p>
          <a:endParaRPr lang="en-US"/>
        </a:p>
      </dgm:t>
    </dgm:pt>
    <dgm:pt modelId="{317510E9-D920-D04E-84CF-753C1EE0D84D}">
      <dgm:prSet/>
      <dgm:spPr/>
      <dgm:t>
        <a:bodyPr/>
        <a:lstStyle/>
        <a:p>
          <a:pPr rtl="0"/>
          <a:r>
            <a:rPr lang="en-US" dirty="0" smtClean="0"/>
            <a:t>Competitors have similar pricing structures including decisions on money vs. subsidy side</a:t>
          </a:r>
          <a:endParaRPr lang="en-US" dirty="0"/>
        </a:p>
      </dgm:t>
    </dgm:pt>
    <dgm:pt modelId="{467213AA-8E0E-C84C-96F7-1F72448793CC}" type="parTrans" cxnId="{4ECE2F34-09E0-3E4B-9E9D-05D8836BBB5F}">
      <dgm:prSet/>
      <dgm:spPr/>
    </dgm:pt>
    <dgm:pt modelId="{BD1726FD-3D8C-3644-994D-7CCDD651A6B1}" type="sibTrans" cxnId="{4ECE2F34-09E0-3E4B-9E9D-05D8836BBB5F}">
      <dgm:prSet/>
      <dgm:spPr/>
    </dgm:pt>
    <dgm:pt modelId="{B11F1F36-2B39-7E46-9557-D8E06A8FBA8B}">
      <dgm:prSet/>
      <dgm:spPr/>
      <dgm:t>
        <a:bodyPr/>
        <a:lstStyle/>
        <a:p>
          <a:pPr rtl="0"/>
          <a:r>
            <a:rPr lang="en-US" b="0" dirty="0" smtClean="0"/>
            <a:t>Rival has extra side(s); both have same side but one has a different one</a:t>
          </a:r>
          <a:endParaRPr lang="en-US" b="0" dirty="0"/>
        </a:p>
      </dgm:t>
    </dgm:pt>
    <dgm:pt modelId="{C2A5902C-0FE3-9B45-A6E0-EB6B321D7F08}" type="parTrans" cxnId="{3F0E4BE9-E0BB-194F-BAFB-7125D6587AD2}">
      <dgm:prSet/>
      <dgm:spPr/>
    </dgm:pt>
    <dgm:pt modelId="{07697EFD-4F5E-B54A-9AD2-3BFB915519A6}" type="sibTrans" cxnId="{3F0E4BE9-E0BB-194F-BAFB-7125D6587AD2}">
      <dgm:prSet/>
      <dgm:spPr/>
    </dgm:pt>
    <dgm:pt modelId="{DE671D3B-43CE-F44B-86F0-1E1D791F37F8}">
      <dgm:prSet/>
      <dgm:spPr/>
      <dgm:t>
        <a:bodyPr/>
        <a:lstStyle/>
        <a:p>
          <a:pPr rtl="0"/>
          <a:r>
            <a:rPr lang="en-US" b="0" dirty="0" smtClean="0"/>
            <a:t>Rival has one side in common but one side different</a:t>
          </a:r>
          <a:endParaRPr lang="en-US" b="0" dirty="0"/>
        </a:p>
      </dgm:t>
    </dgm:pt>
    <dgm:pt modelId="{DEDDA09C-2D06-AD41-AB1D-7601969D60ED}" type="parTrans" cxnId="{318CE7F6-4433-094F-9BC0-919D36DE74E8}">
      <dgm:prSet/>
      <dgm:spPr/>
    </dgm:pt>
    <dgm:pt modelId="{D09E6C41-0568-8E48-9FEB-F07F4B038627}" type="sibTrans" cxnId="{318CE7F6-4433-094F-9BC0-919D36DE74E8}">
      <dgm:prSet/>
      <dgm:spPr/>
    </dgm:pt>
    <dgm:pt modelId="{E7B7BB82-144C-7C4E-B301-A3C5C1269F8C}">
      <dgm:prSet/>
      <dgm:spPr/>
      <dgm:t>
        <a:bodyPr/>
        <a:lstStyle/>
        <a:p>
          <a:pPr rtl="0"/>
          <a:r>
            <a:rPr lang="en-US" b="0" dirty="0" smtClean="0"/>
            <a:t>Rival has radically different pricing structure  </a:t>
          </a:r>
          <a:endParaRPr lang="en-US" b="0" dirty="0"/>
        </a:p>
      </dgm:t>
    </dgm:pt>
    <dgm:pt modelId="{A524EE3A-23E1-6E47-8CF6-60B27B3F1B6D}" type="parTrans" cxnId="{257FACAA-DB6E-DB4F-9C96-77770B5BD616}">
      <dgm:prSet/>
      <dgm:spPr/>
    </dgm:pt>
    <dgm:pt modelId="{6454A55D-DFCF-BB40-BDDA-3D8F6FD31CB9}" type="sibTrans" cxnId="{257FACAA-DB6E-DB4F-9C96-77770B5BD616}">
      <dgm:prSet/>
      <dgm:spPr/>
    </dgm:pt>
    <dgm:pt modelId="{A13C798C-ACBD-4191-A498-0B3BC558BDD9}" type="pres">
      <dgm:prSet presAssocID="{A74C44B6-95EE-4EC7-B8BE-A9A7EFB38E55}" presName="Name0" presStyleCnt="0">
        <dgm:presLayoutVars>
          <dgm:dir/>
          <dgm:animLvl val="lvl"/>
          <dgm:resizeHandles val="exact"/>
        </dgm:presLayoutVars>
      </dgm:prSet>
      <dgm:spPr/>
      <dgm:t>
        <a:bodyPr/>
        <a:lstStyle/>
        <a:p>
          <a:endParaRPr lang="en-US"/>
        </a:p>
      </dgm:t>
    </dgm:pt>
    <dgm:pt modelId="{10FCA080-CDC7-4BA1-918F-1E9377C03A68}" type="pres">
      <dgm:prSet presAssocID="{87EF2B87-E494-4DEC-97D1-57D80685AED4}" presName="composite" presStyleCnt="0"/>
      <dgm:spPr/>
    </dgm:pt>
    <dgm:pt modelId="{5C1A3B7D-2681-45ED-8CF4-08E941BC7C5D}" type="pres">
      <dgm:prSet presAssocID="{87EF2B87-E494-4DEC-97D1-57D80685AED4}" presName="parTx" presStyleLbl="alignNode1" presStyleIdx="0" presStyleCnt="2">
        <dgm:presLayoutVars>
          <dgm:chMax val="0"/>
          <dgm:chPref val="0"/>
          <dgm:bulletEnabled val="1"/>
        </dgm:presLayoutVars>
      </dgm:prSet>
      <dgm:spPr/>
      <dgm:t>
        <a:bodyPr/>
        <a:lstStyle/>
        <a:p>
          <a:endParaRPr lang="en-US"/>
        </a:p>
      </dgm:t>
    </dgm:pt>
    <dgm:pt modelId="{84B4C25E-65CA-4A70-8C60-1EB555EA16A1}" type="pres">
      <dgm:prSet presAssocID="{87EF2B87-E494-4DEC-97D1-57D80685AED4}" presName="desTx" presStyleLbl="alignAccFollowNode1" presStyleIdx="0" presStyleCnt="2">
        <dgm:presLayoutVars>
          <dgm:bulletEnabled val="1"/>
        </dgm:presLayoutVars>
      </dgm:prSet>
      <dgm:spPr/>
      <dgm:t>
        <a:bodyPr/>
        <a:lstStyle/>
        <a:p>
          <a:endParaRPr lang="en-US"/>
        </a:p>
      </dgm:t>
    </dgm:pt>
    <dgm:pt modelId="{5DA81F62-9762-40E3-B1F1-C195DBA841B9}" type="pres">
      <dgm:prSet presAssocID="{19FC9EEA-A43A-4CB4-A562-67421423A90E}" presName="space" presStyleCnt="0"/>
      <dgm:spPr/>
    </dgm:pt>
    <dgm:pt modelId="{4399E388-5DE1-4FD3-A965-F9D9906E8087}" type="pres">
      <dgm:prSet presAssocID="{88574D36-DA31-4001-ACB5-3F0261EB6927}" presName="composite" presStyleCnt="0"/>
      <dgm:spPr/>
    </dgm:pt>
    <dgm:pt modelId="{38DC21D7-D473-497C-88A5-AF733DB114FE}" type="pres">
      <dgm:prSet presAssocID="{88574D36-DA31-4001-ACB5-3F0261EB6927}" presName="parTx" presStyleLbl="alignNode1" presStyleIdx="1" presStyleCnt="2">
        <dgm:presLayoutVars>
          <dgm:chMax val="0"/>
          <dgm:chPref val="0"/>
          <dgm:bulletEnabled val="1"/>
        </dgm:presLayoutVars>
      </dgm:prSet>
      <dgm:spPr/>
      <dgm:t>
        <a:bodyPr/>
        <a:lstStyle/>
        <a:p>
          <a:endParaRPr lang="en-US"/>
        </a:p>
      </dgm:t>
    </dgm:pt>
    <dgm:pt modelId="{C2DD5D54-39AA-4FB5-852E-CC40EFDAD651}" type="pres">
      <dgm:prSet presAssocID="{88574D36-DA31-4001-ACB5-3F0261EB6927}" presName="desTx" presStyleLbl="alignAccFollowNode1" presStyleIdx="1" presStyleCnt="2">
        <dgm:presLayoutVars>
          <dgm:bulletEnabled val="1"/>
        </dgm:presLayoutVars>
      </dgm:prSet>
      <dgm:spPr/>
      <dgm:t>
        <a:bodyPr/>
        <a:lstStyle/>
        <a:p>
          <a:endParaRPr lang="en-US"/>
        </a:p>
      </dgm:t>
    </dgm:pt>
  </dgm:ptLst>
  <dgm:cxnLst>
    <dgm:cxn modelId="{9120E2C3-0408-46F7-B194-D82B5A342616}" srcId="{A74C44B6-95EE-4EC7-B8BE-A9A7EFB38E55}" destId="{88574D36-DA31-4001-ACB5-3F0261EB6927}" srcOrd="1" destOrd="0" parTransId="{EBB651B8-734F-4914-950C-F1FA90C6F308}" sibTransId="{99286044-A1CE-4C07-A6D9-D7BD16986D47}"/>
    <dgm:cxn modelId="{C3684A06-0F1B-2348-9300-3C83E7EC038E}" type="presOf" srcId="{88574D36-DA31-4001-ACB5-3F0261EB6927}" destId="{38DC21D7-D473-497C-88A5-AF733DB114FE}" srcOrd="0" destOrd="0" presId="urn:microsoft.com/office/officeart/2005/8/layout/hList1"/>
    <dgm:cxn modelId="{EC3B1094-1614-324B-899F-CC465F791203}" type="presOf" srcId="{87EF2B87-E494-4DEC-97D1-57D80685AED4}" destId="{5C1A3B7D-2681-45ED-8CF4-08E941BC7C5D}" srcOrd="0" destOrd="0" presId="urn:microsoft.com/office/officeart/2005/8/layout/hList1"/>
    <dgm:cxn modelId="{ACF21E88-FB53-4640-AB10-1FB398EA9DEA}" type="presOf" srcId="{E7B7BB82-144C-7C4E-B301-A3C5C1269F8C}" destId="{C2DD5D54-39AA-4FB5-852E-CC40EFDAD651}" srcOrd="0" destOrd="2" presId="urn:microsoft.com/office/officeart/2005/8/layout/hList1"/>
    <dgm:cxn modelId="{0C98F9B2-62A7-FD49-BA33-5ED281526443}" type="presOf" srcId="{DE671D3B-43CE-F44B-86F0-1E1D791F37F8}" destId="{C2DD5D54-39AA-4FB5-852E-CC40EFDAD651}" srcOrd="0" destOrd="1" presId="urn:microsoft.com/office/officeart/2005/8/layout/hList1"/>
    <dgm:cxn modelId="{3F0E4BE9-E0BB-194F-BAFB-7125D6587AD2}" srcId="{88574D36-DA31-4001-ACB5-3F0261EB6927}" destId="{B11F1F36-2B39-7E46-9557-D8E06A8FBA8B}" srcOrd="0" destOrd="0" parTransId="{C2A5902C-0FE3-9B45-A6E0-EB6B321D7F08}" sibTransId="{07697EFD-4F5E-B54A-9AD2-3BFB915519A6}"/>
    <dgm:cxn modelId="{7BEBF75D-D37C-4144-AD0E-0507CA5F815F}" type="presOf" srcId="{37AD3E98-82B8-4F35-AAF3-F270A09A729D}" destId="{84B4C25E-65CA-4A70-8C60-1EB555EA16A1}" srcOrd="0" destOrd="0" presId="urn:microsoft.com/office/officeart/2005/8/layout/hList1"/>
    <dgm:cxn modelId="{4ECE2F34-09E0-3E4B-9E9D-05D8836BBB5F}" srcId="{87EF2B87-E494-4DEC-97D1-57D80685AED4}" destId="{317510E9-D920-D04E-84CF-753C1EE0D84D}" srcOrd="1" destOrd="0" parTransId="{467213AA-8E0E-C84C-96F7-1F72448793CC}" sibTransId="{BD1726FD-3D8C-3644-994D-7CCDD651A6B1}"/>
    <dgm:cxn modelId="{9AF76607-7475-4393-86A0-0084D3AB0169}" srcId="{A74C44B6-95EE-4EC7-B8BE-A9A7EFB38E55}" destId="{87EF2B87-E494-4DEC-97D1-57D80685AED4}" srcOrd="0" destOrd="0" parTransId="{75BA0F63-9BE5-4D4D-8FFD-E9F97EAB0266}" sibTransId="{19FC9EEA-A43A-4CB4-A562-67421423A90E}"/>
    <dgm:cxn modelId="{FBE2222D-0269-3843-BA53-B422E87FC574}" type="presOf" srcId="{317510E9-D920-D04E-84CF-753C1EE0D84D}" destId="{84B4C25E-65CA-4A70-8C60-1EB555EA16A1}" srcOrd="0" destOrd="1" presId="urn:microsoft.com/office/officeart/2005/8/layout/hList1"/>
    <dgm:cxn modelId="{4036ABC7-0BB1-CB43-BB95-1DE59B5ECC60}" type="presOf" srcId="{B11F1F36-2B39-7E46-9557-D8E06A8FBA8B}" destId="{C2DD5D54-39AA-4FB5-852E-CC40EFDAD651}" srcOrd="0" destOrd="0" presId="urn:microsoft.com/office/officeart/2005/8/layout/hList1"/>
    <dgm:cxn modelId="{AE31A6BD-5075-406D-A642-180ED9173FD4}" srcId="{87EF2B87-E494-4DEC-97D1-57D80685AED4}" destId="{37AD3E98-82B8-4F35-AAF3-F270A09A729D}" srcOrd="0" destOrd="0" parTransId="{4B6316B2-F2B0-4094-8416-2D5A4B4EE095}" sibTransId="{0A5C0F0B-7824-4A87-8D09-A3957732CA80}"/>
    <dgm:cxn modelId="{318CE7F6-4433-094F-9BC0-919D36DE74E8}" srcId="{88574D36-DA31-4001-ACB5-3F0261EB6927}" destId="{DE671D3B-43CE-F44B-86F0-1E1D791F37F8}" srcOrd="1" destOrd="0" parTransId="{DEDDA09C-2D06-AD41-AB1D-7601969D60ED}" sibTransId="{D09E6C41-0568-8E48-9FEB-F07F4B038627}"/>
    <dgm:cxn modelId="{257FACAA-DB6E-DB4F-9C96-77770B5BD616}" srcId="{88574D36-DA31-4001-ACB5-3F0261EB6927}" destId="{E7B7BB82-144C-7C4E-B301-A3C5C1269F8C}" srcOrd="2" destOrd="0" parTransId="{A524EE3A-23E1-6E47-8CF6-60B27B3F1B6D}" sibTransId="{6454A55D-DFCF-BB40-BDDA-3D8F6FD31CB9}"/>
    <dgm:cxn modelId="{2FCF79AD-517F-2149-8A6F-8C7BFB2BEB2E}" type="presOf" srcId="{A74C44B6-95EE-4EC7-B8BE-A9A7EFB38E55}" destId="{A13C798C-ACBD-4191-A498-0B3BC558BDD9}" srcOrd="0" destOrd="0" presId="urn:microsoft.com/office/officeart/2005/8/layout/hList1"/>
    <dgm:cxn modelId="{30C8177E-268E-894B-B56A-14F94193772E}" type="presParOf" srcId="{A13C798C-ACBD-4191-A498-0B3BC558BDD9}" destId="{10FCA080-CDC7-4BA1-918F-1E9377C03A68}" srcOrd="0" destOrd="0" presId="urn:microsoft.com/office/officeart/2005/8/layout/hList1"/>
    <dgm:cxn modelId="{1648544C-E6EB-0349-B0D8-1495A7186633}" type="presParOf" srcId="{10FCA080-CDC7-4BA1-918F-1E9377C03A68}" destId="{5C1A3B7D-2681-45ED-8CF4-08E941BC7C5D}" srcOrd="0" destOrd="0" presId="urn:microsoft.com/office/officeart/2005/8/layout/hList1"/>
    <dgm:cxn modelId="{8B1917A8-4118-C84E-AC4A-6060BE736FA3}" type="presParOf" srcId="{10FCA080-CDC7-4BA1-918F-1E9377C03A68}" destId="{84B4C25E-65CA-4A70-8C60-1EB555EA16A1}" srcOrd="1" destOrd="0" presId="urn:microsoft.com/office/officeart/2005/8/layout/hList1"/>
    <dgm:cxn modelId="{AAD4D477-078E-D646-81E2-A89629EA3579}" type="presParOf" srcId="{A13C798C-ACBD-4191-A498-0B3BC558BDD9}" destId="{5DA81F62-9762-40E3-B1F1-C195DBA841B9}" srcOrd="1" destOrd="0" presId="urn:microsoft.com/office/officeart/2005/8/layout/hList1"/>
    <dgm:cxn modelId="{90AFA4EE-4CD2-A642-92A3-227B12527FD0}" type="presParOf" srcId="{A13C798C-ACBD-4191-A498-0B3BC558BDD9}" destId="{4399E388-5DE1-4FD3-A965-F9D9906E8087}" srcOrd="2" destOrd="0" presId="urn:microsoft.com/office/officeart/2005/8/layout/hList1"/>
    <dgm:cxn modelId="{244ADBED-36E9-044D-B9B3-3BCFACD41680}" type="presParOf" srcId="{4399E388-5DE1-4FD3-A965-F9D9906E8087}" destId="{38DC21D7-D473-497C-88A5-AF733DB114FE}" srcOrd="0" destOrd="0" presId="urn:microsoft.com/office/officeart/2005/8/layout/hList1"/>
    <dgm:cxn modelId="{C3A9FE87-6B13-8C46-85BB-47B4D47B795F}" type="presParOf" srcId="{4399E388-5DE1-4FD3-A965-F9D9906E8087}" destId="{C2DD5D54-39AA-4FB5-852E-CC40EFDAD65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74C44B6-95EE-4EC7-B8BE-A9A7EFB38E55}"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en-US"/>
        </a:p>
      </dgm:t>
    </dgm:pt>
    <dgm:pt modelId="{87EF2B87-E494-4DEC-97D1-57D80685AED4}">
      <dgm:prSet custT="1"/>
      <dgm:spPr/>
      <dgm:t>
        <a:bodyPr/>
        <a:lstStyle/>
        <a:p>
          <a:pPr rtl="0"/>
          <a:r>
            <a:rPr lang="en-US" sz="1800" b="1" dirty="0" smtClean="0"/>
            <a:t>Enveloping Platform</a:t>
          </a:r>
        </a:p>
        <a:p>
          <a:pPr rtl="0"/>
          <a:r>
            <a:rPr lang="en-US" sz="1600" b="1" dirty="0" smtClean="0"/>
            <a:t>Rival has extra side</a:t>
          </a:r>
          <a:endParaRPr lang="en-US" sz="1600" b="1" dirty="0"/>
        </a:p>
      </dgm:t>
    </dgm:pt>
    <dgm:pt modelId="{75BA0F63-9BE5-4D4D-8FFD-E9F97EAB0266}" type="parTrans" cxnId="{9AF76607-7475-4393-86A0-0084D3AB0169}">
      <dgm:prSet/>
      <dgm:spPr/>
      <dgm:t>
        <a:bodyPr/>
        <a:lstStyle/>
        <a:p>
          <a:endParaRPr lang="en-US"/>
        </a:p>
      </dgm:t>
    </dgm:pt>
    <dgm:pt modelId="{19FC9EEA-A43A-4CB4-A562-67421423A90E}" type="sibTrans" cxnId="{9AF76607-7475-4393-86A0-0084D3AB0169}">
      <dgm:prSet/>
      <dgm:spPr/>
      <dgm:t>
        <a:bodyPr/>
        <a:lstStyle/>
        <a:p>
          <a:endParaRPr lang="en-US"/>
        </a:p>
      </dgm:t>
    </dgm:pt>
    <dgm:pt modelId="{37AD3E98-82B8-4F35-AAF3-F270A09A729D}">
      <dgm:prSet/>
      <dgm:spPr/>
      <dgm:t>
        <a:bodyPr/>
        <a:lstStyle/>
        <a:p>
          <a:pPr rtl="0"/>
          <a:r>
            <a:rPr lang="en-US" dirty="0" smtClean="0"/>
            <a:t>Microsoft has 2-sided user/developer software platform</a:t>
          </a:r>
          <a:endParaRPr lang="en-US" dirty="0"/>
        </a:p>
      </dgm:t>
    </dgm:pt>
    <dgm:pt modelId="{4B6316B2-F2B0-4094-8416-2D5A4B4EE095}" type="parTrans" cxnId="{AE31A6BD-5075-406D-A642-180ED9173FD4}">
      <dgm:prSet/>
      <dgm:spPr/>
      <dgm:t>
        <a:bodyPr/>
        <a:lstStyle/>
        <a:p>
          <a:endParaRPr lang="en-US"/>
        </a:p>
      </dgm:t>
    </dgm:pt>
    <dgm:pt modelId="{0A5C0F0B-7824-4A87-8D09-A3957732CA80}" type="sibTrans" cxnId="{AE31A6BD-5075-406D-A642-180ED9173FD4}">
      <dgm:prSet/>
      <dgm:spPr/>
      <dgm:t>
        <a:bodyPr/>
        <a:lstStyle/>
        <a:p>
          <a:endParaRPr lang="en-US"/>
        </a:p>
      </dgm:t>
    </dgm:pt>
    <dgm:pt modelId="{88574D36-DA31-4001-ACB5-3F0261EB6927}">
      <dgm:prSet custT="1"/>
      <dgm:spPr/>
      <dgm:t>
        <a:bodyPr/>
        <a:lstStyle/>
        <a:p>
          <a:pPr rtl="0"/>
          <a:r>
            <a:rPr lang="en-US" sz="1800" b="1" dirty="0" smtClean="0"/>
            <a:t>Intersecting Platforms</a:t>
          </a:r>
        </a:p>
        <a:p>
          <a:pPr rtl="0"/>
          <a:r>
            <a:rPr lang="en-US" sz="1600" b="1" dirty="0" smtClean="0"/>
            <a:t>Rival has different side</a:t>
          </a:r>
          <a:endParaRPr lang="en-US" sz="1600" b="1" dirty="0"/>
        </a:p>
      </dgm:t>
    </dgm:pt>
    <dgm:pt modelId="{EBB651B8-734F-4914-950C-F1FA90C6F308}" type="parTrans" cxnId="{9120E2C3-0408-46F7-B194-D82B5A342616}">
      <dgm:prSet/>
      <dgm:spPr/>
      <dgm:t>
        <a:bodyPr/>
        <a:lstStyle/>
        <a:p>
          <a:endParaRPr lang="en-US"/>
        </a:p>
      </dgm:t>
    </dgm:pt>
    <dgm:pt modelId="{99286044-A1CE-4C07-A6D9-D7BD16986D47}" type="sibTrans" cxnId="{9120E2C3-0408-46F7-B194-D82B5A342616}">
      <dgm:prSet/>
      <dgm:spPr/>
      <dgm:t>
        <a:bodyPr/>
        <a:lstStyle/>
        <a:p>
          <a:endParaRPr lang="en-US"/>
        </a:p>
      </dgm:t>
    </dgm:pt>
    <dgm:pt modelId="{69BF1F73-F96B-4542-91C4-785145672558}">
      <dgm:prSet/>
      <dgm:spPr/>
      <dgm:t>
        <a:bodyPr/>
        <a:lstStyle/>
        <a:p>
          <a:pPr rtl="0"/>
          <a:r>
            <a:rPr lang="en-US" dirty="0" err="1" smtClean="0"/>
            <a:t>Tencent</a:t>
          </a:r>
          <a:r>
            <a:rPr lang="en-US" dirty="0" smtClean="0"/>
            <a:t> provides IM for users, sells advertising</a:t>
          </a:r>
          <a:endParaRPr lang="en-US" dirty="0"/>
        </a:p>
      </dgm:t>
    </dgm:pt>
    <dgm:pt modelId="{E5CEFA92-BA40-4B91-BA5C-C31751F3D0E2}" type="parTrans" cxnId="{522FF5B7-616C-4F31-9411-8BE51BE81C16}">
      <dgm:prSet/>
      <dgm:spPr/>
      <dgm:t>
        <a:bodyPr/>
        <a:lstStyle/>
        <a:p>
          <a:endParaRPr lang="en-US"/>
        </a:p>
      </dgm:t>
    </dgm:pt>
    <dgm:pt modelId="{D49A8C6E-2108-4936-9938-549E2DD20389}" type="sibTrans" cxnId="{522FF5B7-616C-4F31-9411-8BE51BE81C16}">
      <dgm:prSet/>
      <dgm:spPr/>
      <dgm:t>
        <a:bodyPr/>
        <a:lstStyle/>
        <a:p>
          <a:endParaRPr lang="en-US"/>
        </a:p>
      </dgm:t>
    </dgm:pt>
    <dgm:pt modelId="{4AD33F0C-E190-4758-B94B-2D60AEEE3289}">
      <dgm:prSet/>
      <dgm:spPr/>
      <dgm:t>
        <a:bodyPr/>
        <a:lstStyle/>
        <a:p>
          <a:pPr rtl="0"/>
          <a:r>
            <a:rPr lang="en-US" b="1" dirty="0" smtClean="0"/>
            <a:t>Different Pricing</a:t>
          </a:r>
          <a:endParaRPr lang="en-US" b="1" dirty="0"/>
        </a:p>
      </dgm:t>
    </dgm:pt>
    <dgm:pt modelId="{A8E3AB2E-9F7D-40EC-AE4C-92BADE790039}" type="parTrans" cxnId="{49AB4E85-A888-4918-8D52-74541E12BE59}">
      <dgm:prSet/>
      <dgm:spPr/>
      <dgm:t>
        <a:bodyPr/>
        <a:lstStyle/>
        <a:p>
          <a:endParaRPr lang="en-US"/>
        </a:p>
      </dgm:t>
    </dgm:pt>
    <dgm:pt modelId="{85D08B3B-BD8F-4EE8-88B3-98FFC5CF8A50}" type="sibTrans" cxnId="{49AB4E85-A888-4918-8D52-74541E12BE59}">
      <dgm:prSet/>
      <dgm:spPr/>
      <dgm:t>
        <a:bodyPr/>
        <a:lstStyle/>
        <a:p>
          <a:endParaRPr lang="en-US"/>
        </a:p>
      </dgm:t>
    </dgm:pt>
    <dgm:pt modelId="{31630B92-C052-40E8-A0C3-3D85A77E5686}">
      <dgm:prSet/>
      <dgm:spPr/>
      <dgm:t>
        <a:bodyPr/>
        <a:lstStyle/>
        <a:p>
          <a:pPr rtl="0"/>
          <a:r>
            <a:rPr lang="en-US" dirty="0" smtClean="0"/>
            <a:t>Google provides free software to users, Microsoft doesn’t</a:t>
          </a:r>
          <a:endParaRPr lang="en-US" dirty="0"/>
        </a:p>
      </dgm:t>
    </dgm:pt>
    <dgm:pt modelId="{FFADE797-DDDF-4711-9D1C-2F789F33E722}" type="parTrans" cxnId="{EE073FFC-88BE-4670-A62B-5E9927868C5C}">
      <dgm:prSet/>
      <dgm:spPr/>
      <dgm:t>
        <a:bodyPr/>
        <a:lstStyle/>
        <a:p>
          <a:endParaRPr lang="en-US"/>
        </a:p>
      </dgm:t>
    </dgm:pt>
    <dgm:pt modelId="{D347FD09-BFC7-45CB-B7D2-3D1ECF91CD53}" type="sibTrans" cxnId="{EE073FFC-88BE-4670-A62B-5E9927868C5C}">
      <dgm:prSet/>
      <dgm:spPr/>
      <dgm:t>
        <a:bodyPr/>
        <a:lstStyle/>
        <a:p>
          <a:endParaRPr lang="en-US"/>
        </a:p>
      </dgm:t>
    </dgm:pt>
    <dgm:pt modelId="{1910A764-D15B-E647-BEAB-047B43264222}">
      <dgm:prSet/>
      <dgm:spPr/>
      <dgm:t>
        <a:bodyPr/>
        <a:lstStyle/>
        <a:p>
          <a:pPr rtl="0"/>
          <a:endParaRPr lang="en-US" dirty="0"/>
        </a:p>
      </dgm:t>
    </dgm:pt>
    <dgm:pt modelId="{7C0B5BC8-3BF2-6142-8E8A-02BE76774FF3}" type="parTrans" cxnId="{5CAA07F3-D43F-D24C-A279-56007682DFBB}">
      <dgm:prSet/>
      <dgm:spPr/>
      <dgm:t>
        <a:bodyPr/>
        <a:lstStyle/>
        <a:p>
          <a:endParaRPr lang="en-US"/>
        </a:p>
      </dgm:t>
    </dgm:pt>
    <dgm:pt modelId="{9EDB5D16-AB62-834F-A17F-165FB80461E8}" type="sibTrans" cxnId="{5CAA07F3-D43F-D24C-A279-56007682DFBB}">
      <dgm:prSet/>
      <dgm:spPr/>
      <dgm:t>
        <a:bodyPr/>
        <a:lstStyle/>
        <a:p>
          <a:endParaRPr lang="en-US"/>
        </a:p>
      </dgm:t>
    </dgm:pt>
    <dgm:pt modelId="{1280CD51-A5A2-B74F-8922-AFDAC07C7F0E}">
      <dgm:prSet/>
      <dgm:spPr/>
      <dgm:t>
        <a:bodyPr/>
        <a:lstStyle/>
        <a:p>
          <a:pPr rtl="0"/>
          <a:r>
            <a:rPr lang="en-US" dirty="0" smtClean="0"/>
            <a:t>Google had 2-sided search/advertising platform plus 2-sided user/developer software platform</a:t>
          </a:r>
          <a:endParaRPr lang="en-US" dirty="0"/>
        </a:p>
      </dgm:t>
    </dgm:pt>
    <dgm:pt modelId="{EE2366F6-3FAB-9647-9511-D0ED5AF289C2}" type="parTrans" cxnId="{75B375B0-6FAC-3742-8D94-54C1760284A6}">
      <dgm:prSet/>
      <dgm:spPr/>
      <dgm:t>
        <a:bodyPr/>
        <a:lstStyle/>
        <a:p>
          <a:endParaRPr lang="en-US"/>
        </a:p>
      </dgm:t>
    </dgm:pt>
    <dgm:pt modelId="{DBED209D-EA1F-A945-BF4C-F1D51624D0DE}" type="sibTrans" cxnId="{75B375B0-6FAC-3742-8D94-54C1760284A6}">
      <dgm:prSet/>
      <dgm:spPr/>
      <dgm:t>
        <a:bodyPr/>
        <a:lstStyle/>
        <a:p>
          <a:endParaRPr lang="en-US"/>
        </a:p>
      </dgm:t>
    </dgm:pt>
    <dgm:pt modelId="{30BABE89-EDA5-7B4F-AF33-915200ABD2C6}">
      <dgm:prSet/>
      <dgm:spPr/>
      <dgm:t>
        <a:bodyPr/>
        <a:lstStyle/>
        <a:p>
          <a:pPr rtl="0"/>
          <a:r>
            <a:rPr lang="en-US" dirty="0" smtClean="0"/>
            <a:t>Google could provide free software, Microsoft couldn’t because that was rev source.</a:t>
          </a:r>
          <a:endParaRPr lang="en-US" dirty="0"/>
        </a:p>
      </dgm:t>
    </dgm:pt>
    <dgm:pt modelId="{C321A744-37BF-3D4F-B1E3-D2375A6429C7}" type="parTrans" cxnId="{926814A9-2DC1-E140-9A13-3DC73225A9A5}">
      <dgm:prSet/>
      <dgm:spPr/>
      <dgm:t>
        <a:bodyPr/>
        <a:lstStyle/>
        <a:p>
          <a:endParaRPr lang="en-US"/>
        </a:p>
      </dgm:t>
    </dgm:pt>
    <dgm:pt modelId="{EE8D6ACD-1FAD-CF47-893F-FA2D3EB21A92}" type="sibTrans" cxnId="{926814A9-2DC1-E140-9A13-3DC73225A9A5}">
      <dgm:prSet/>
      <dgm:spPr/>
      <dgm:t>
        <a:bodyPr/>
        <a:lstStyle/>
        <a:p>
          <a:endParaRPr lang="en-US"/>
        </a:p>
      </dgm:t>
    </dgm:pt>
    <dgm:pt modelId="{A17B21DE-B91C-C04E-AB75-943FE2E9B811}">
      <dgm:prSet/>
      <dgm:spPr/>
      <dgm:t>
        <a:bodyPr/>
        <a:lstStyle/>
        <a:p>
          <a:pPr rtl="0"/>
          <a:r>
            <a:rPr lang="en-US" dirty="0" err="1" smtClean="0"/>
            <a:t>Qihoo</a:t>
          </a:r>
          <a:r>
            <a:rPr lang="en-US" dirty="0" smtClean="0"/>
            <a:t> provides anti-virus software for users, sells advertising</a:t>
          </a:r>
          <a:endParaRPr lang="en-US" dirty="0"/>
        </a:p>
      </dgm:t>
    </dgm:pt>
    <dgm:pt modelId="{F7058465-64AD-8D47-A9CC-F7C97C8FFB05}" type="parTrans" cxnId="{6F418E91-013C-5940-B704-1604DC70211A}">
      <dgm:prSet/>
      <dgm:spPr/>
      <dgm:t>
        <a:bodyPr/>
        <a:lstStyle/>
        <a:p>
          <a:endParaRPr lang="en-US"/>
        </a:p>
      </dgm:t>
    </dgm:pt>
    <dgm:pt modelId="{C615BAC7-5194-A04F-B8CF-A4241B935190}" type="sibTrans" cxnId="{6F418E91-013C-5940-B704-1604DC70211A}">
      <dgm:prSet/>
      <dgm:spPr/>
      <dgm:t>
        <a:bodyPr/>
        <a:lstStyle/>
        <a:p>
          <a:endParaRPr lang="en-US"/>
        </a:p>
      </dgm:t>
    </dgm:pt>
    <dgm:pt modelId="{4364C498-0BEC-0849-A3B2-E827CF36C45E}">
      <dgm:prSet/>
      <dgm:spPr/>
      <dgm:t>
        <a:bodyPr/>
        <a:lstStyle/>
        <a:p>
          <a:pPr rtl="0"/>
          <a:r>
            <a:rPr lang="en-US" dirty="0" smtClean="0"/>
            <a:t>They compete for users by providing different products to attract users but both looking to sell advertising</a:t>
          </a:r>
          <a:endParaRPr lang="en-US" dirty="0"/>
        </a:p>
      </dgm:t>
    </dgm:pt>
    <dgm:pt modelId="{B8A26F19-7E92-FA4E-BE81-B55A6E88F733}" type="parTrans" cxnId="{C5AD7EC4-5630-4842-B5EB-F2F0F77BE578}">
      <dgm:prSet/>
      <dgm:spPr/>
      <dgm:t>
        <a:bodyPr/>
        <a:lstStyle/>
        <a:p>
          <a:endParaRPr lang="en-US"/>
        </a:p>
      </dgm:t>
    </dgm:pt>
    <dgm:pt modelId="{8F3B8520-AA30-4D4F-9F66-983C20A64397}" type="sibTrans" cxnId="{C5AD7EC4-5630-4842-B5EB-F2F0F77BE578}">
      <dgm:prSet/>
      <dgm:spPr/>
      <dgm:t>
        <a:bodyPr/>
        <a:lstStyle/>
        <a:p>
          <a:endParaRPr lang="en-US"/>
        </a:p>
      </dgm:t>
    </dgm:pt>
    <dgm:pt modelId="{92EEE7D6-1D7F-524D-8FC4-D623DDD04410}">
      <dgm:prSet/>
      <dgm:spPr/>
      <dgm:t>
        <a:bodyPr/>
        <a:lstStyle/>
        <a:p>
          <a:pPr rtl="0"/>
          <a:r>
            <a:rPr lang="en-US" dirty="0" err="1" smtClean="0"/>
            <a:t>nytimes.com</a:t>
          </a:r>
          <a:r>
            <a:rPr lang="en-US" dirty="0" smtClean="0"/>
            <a:t> charges viewers, </a:t>
          </a:r>
          <a:r>
            <a:rPr lang="en-US" dirty="0" err="1" smtClean="0"/>
            <a:t>cnn.com</a:t>
          </a:r>
          <a:r>
            <a:rPr lang="en-US" dirty="0" smtClean="0"/>
            <a:t> doesn’t</a:t>
          </a:r>
          <a:endParaRPr lang="en-US" dirty="0"/>
        </a:p>
      </dgm:t>
    </dgm:pt>
    <dgm:pt modelId="{026E153B-F61A-C347-B641-CA583747CF72}" type="parTrans" cxnId="{59FB1EB1-9D6E-1240-826E-0C565B7E6562}">
      <dgm:prSet/>
      <dgm:spPr/>
      <dgm:t>
        <a:bodyPr/>
        <a:lstStyle/>
        <a:p>
          <a:endParaRPr lang="en-US"/>
        </a:p>
      </dgm:t>
    </dgm:pt>
    <dgm:pt modelId="{F9F44563-6913-0E48-9DBD-168272CAF9E9}" type="sibTrans" cxnId="{59FB1EB1-9D6E-1240-826E-0C565B7E6562}">
      <dgm:prSet/>
      <dgm:spPr/>
      <dgm:t>
        <a:bodyPr/>
        <a:lstStyle/>
        <a:p>
          <a:endParaRPr lang="en-US"/>
        </a:p>
      </dgm:t>
    </dgm:pt>
    <dgm:pt modelId="{D7D7077A-EB94-4240-A60A-452C1B9614D4}">
      <dgm:prSet/>
      <dgm:spPr/>
      <dgm:t>
        <a:bodyPr/>
        <a:lstStyle/>
        <a:p>
          <a:pPr rtl="0"/>
          <a:r>
            <a:rPr lang="en-US" dirty="0" smtClean="0"/>
            <a:t>Developers don’t pay to develop PC games, but do to develop console games</a:t>
          </a:r>
          <a:endParaRPr lang="en-US" dirty="0"/>
        </a:p>
      </dgm:t>
    </dgm:pt>
    <dgm:pt modelId="{74045491-D0EA-134C-B164-0B0599A0624F}" type="parTrans" cxnId="{7BAA0BCC-15B0-DC45-8514-52D0D14DA39D}">
      <dgm:prSet/>
      <dgm:spPr/>
      <dgm:t>
        <a:bodyPr/>
        <a:lstStyle/>
        <a:p>
          <a:endParaRPr lang="en-US"/>
        </a:p>
      </dgm:t>
    </dgm:pt>
    <dgm:pt modelId="{E63AAAF2-EDFB-9047-9C28-330AB152B261}" type="sibTrans" cxnId="{7BAA0BCC-15B0-DC45-8514-52D0D14DA39D}">
      <dgm:prSet/>
      <dgm:spPr/>
      <dgm:t>
        <a:bodyPr/>
        <a:lstStyle/>
        <a:p>
          <a:endParaRPr lang="en-US"/>
        </a:p>
      </dgm:t>
    </dgm:pt>
    <dgm:pt modelId="{A13C798C-ACBD-4191-A498-0B3BC558BDD9}" type="pres">
      <dgm:prSet presAssocID="{A74C44B6-95EE-4EC7-B8BE-A9A7EFB38E55}" presName="Name0" presStyleCnt="0">
        <dgm:presLayoutVars>
          <dgm:dir/>
          <dgm:animLvl val="lvl"/>
          <dgm:resizeHandles val="exact"/>
        </dgm:presLayoutVars>
      </dgm:prSet>
      <dgm:spPr/>
      <dgm:t>
        <a:bodyPr/>
        <a:lstStyle/>
        <a:p>
          <a:endParaRPr lang="en-US"/>
        </a:p>
      </dgm:t>
    </dgm:pt>
    <dgm:pt modelId="{10FCA080-CDC7-4BA1-918F-1E9377C03A68}" type="pres">
      <dgm:prSet presAssocID="{87EF2B87-E494-4DEC-97D1-57D80685AED4}" presName="composite" presStyleCnt="0"/>
      <dgm:spPr/>
    </dgm:pt>
    <dgm:pt modelId="{5C1A3B7D-2681-45ED-8CF4-08E941BC7C5D}" type="pres">
      <dgm:prSet presAssocID="{87EF2B87-E494-4DEC-97D1-57D80685AED4}" presName="parTx" presStyleLbl="alignNode1" presStyleIdx="0" presStyleCnt="3" custLinFactNeighborX="-230" custLinFactNeighborY="-2043">
        <dgm:presLayoutVars>
          <dgm:chMax val="0"/>
          <dgm:chPref val="0"/>
          <dgm:bulletEnabled val="1"/>
        </dgm:presLayoutVars>
      </dgm:prSet>
      <dgm:spPr/>
      <dgm:t>
        <a:bodyPr/>
        <a:lstStyle/>
        <a:p>
          <a:endParaRPr lang="en-US"/>
        </a:p>
      </dgm:t>
    </dgm:pt>
    <dgm:pt modelId="{84B4C25E-65CA-4A70-8C60-1EB555EA16A1}" type="pres">
      <dgm:prSet presAssocID="{87EF2B87-E494-4DEC-97D1-57D80685AED4}" presName="desTx" presStyleLbl="alignAccFollowNode1" presStyleIdx="0" presStyleCnt="3">
        <dgm:presLayoutVars>
          <dgm:bulletEnabled val="1"/>
        </dgm:presLayoutVars>
      </dgm:prSet>
      <dgm:spPr/>
      <dgm:t>
        <a:bodyPr/>
        <a:lstStyle/>
        <a:p>
          <a:endParaRPr lang="en-US"/>
        </a:p>
      </dgm:t>
    </dgm:pt>
    <dgm:pt modelId="{5DA81F62-9762-40E3-B1F1-C195DBA841B9}" type="pres">
      <dgm:prSet presAssocID="{19FC9EEA-A43A-4CB4-A562-67421423A90E}" presName="space" presStyleCnt="0"/>
      <dgm:spPr/>
    </dgm:pt>
    <dgm:pt modelId="{4399E388-5DE1-4FD3-A965-F9D9906E8087}" type="pres">
      <dgm:prSet presAssocID="{88574D36-DA31-4001-ACB5-3F0261EB6927}" presName="composite" presStyleCnt="0"/>
      <dgm:spPr/>
    </dgm:pt>
    <dgm:pt modelId="{38DC21D7-D473-497C-88A5-AF733DB114FE}" type="pres">
      <dgm:prSet presAssocID="{88574D36-DA31-4001-ACB5-3F0261EB6927}" presName="parTx" presStyleLbl="alignNode1" presStyleIdx="1" presStyleCnt="3">
        <dgm:presLayoutVars>
          <dgm:chMax val="0"/>
          <dgm:chPref val="0"/>
          <dgm:bulletEnabled val="1"/>
        </dgm:presLayoutVars>
      </dgm:prSet>
      <dgm:spPr/>
      <dgm:t>
        <a:bodyPr/>
        <a:lstStyle/>
        <a:p>
          <a:endParaRPr lang="en-US"/>
        </a:p>
      </dgm:t>
    </dgm:pt>
    <dgm:pt modelId="{C2DD5D54-39AA-4FB5-852E-CC40EFDAD651}" type="pres">
      <dgm:prSet presAssocID="{88574D36-DA31-4001-ACB5-3F0261EB6927}" presName="desTx" presStyleLbl="alignAccFollowNode1" presStyleIdx="1" presStyleCnt="3">
        <dgm:presLayoutVars>
          <dgm:bulletEnabled val="1"/>
        </dgm:presLayoutVars>
      </dgm:prSet>
      <dgm:spPr/>
      <dgm:t>
        <a:bodyPr/>
        <a:lstStyle/>
        <a:p>
          <a:endParaRPr lang="en-US"/>
        </a:p>
      </dgm:t>
    </dgm:pt>
    <dgm:pt modelId="{20232A88-1734-4675-BD89-746D2B290433}" type="pres">
      <dgm:prSet presAssocID="{99286044-A1CE-4C07-A6D9-D7BD16986D47}" presName="space" presStyleCnt="0"/>
      <dgm:spPr/>
    </dgm:pt>
    <dgm:pt modelId="{5DE82E00-D6D1-47DC-A332-3BF6DA1ABFAB}" type="pres">
      <dgm:prSet presAssocID="{4AD33F0C-E190-4758-B94B-2D60AEEE3289}" presName="composite" presStyleCnt="0"/>
      <dgm:spPr/>
    </dgm:pt>
    <dgm:pt modelId="{0BB79D79-D794-4BAA-B4ED-50BEF4E678EA}" type="pres">
      <dgm:prSet presAssocID="{4AD33F0C-E190-4758-B94B-2D60AEEE3289}" presName="parTx" presStyleLbl="alignNode1" presStyleIdx="2" presStyleCnt="3">
        <dgm:presLayoutVars>
          <dgm:chMax val="0"/>
          <dgm:chPref val="0"/>
          <dgm:bulletEnabled val="1"/>
        </dgm:presLayoutVars>
      </dgm:prSet>
      <dgm:spPr/>
      <dgm:t>
        <a:bodyPr/>
        <a:lstStyle/>
        <a:p>
          <a:endParaRPr lang="en-US"/>
        </a:p>
      </dgm:t>
    </dgm:pt>
    <dgm:pt modelId="{2B9C9A8F-2912-4B8F-AA9D-61B38A4B16C8}" type="pres">
      <dgm:prSet presAssocID="{4AD33F0C-E190-4758-B94B-2D60AEEE3289}" presName="desTx" presStyleLbl="alignAccFollowNode1" presStyleIdx="2" presStyleCnt="3">
        <dgm:presLayoutVars>
          <dgm:bulletEnabled val="1"/>
        </dgm:presLayoutVars>
      </dgm:prSet>
      <dgm:spPr/>
      <dgm:t>
        <a:bodyPr/>
        <a:lstStyle/>
        <a:p>
          <a:endParaRPr lang="en-US"/>
        </a:p>
      </dgm:t>
    </dgm:pt>
  </dgm:ptLst>
  <dgm:cxnLst>
    <dgm:cxn modelId="{5CAA07F3-D43F-D24C-A279-56007682DFBB}" srcId="{87EF2B87-E494-4DEC-97D1-57D80685AED4}" destId="{1910A764-D15B-E647-BEAB-047B43264222}" srcOrd="0" destOrd="0" parTransId="{7C0B5BC8-3BF2-6142-8E8A-02BE76774FF3}" sibTransId="{9EDB5D16-AB62-834F-A17F-165FB80461E8}"/>
    <dgm:cxn modelId="{031EAC4F-0203-6C4C-A6C9-E05AAE63120E}" type="presOf" srcId="{37AD3E98-82B8-4F35-AAF3-F270A09A729D}" destId="{84B4C25E-65CA-4A70-8C60-1EB555EA16A1}" srcOrd="0" destOrd="1" presId="urn:microsoft.com/office/officeart/2005/8/layout/hList1"/>
    <dgm:cxn modelId="{4417C556-7CD2-5E4F-9FA0-E86F4B4D8504}" type="presOf" srcId="{87EF2B87-E494-4DEC-97D1-57D80685AED4}" destId="{5C1A3B7D-2681-45ED-8CF4-08E941BC7C5D}" srcOrd="0" destOrd="0" presId="urn:microsoft.com/office/officeart/2005/8/layout/hList1"/>
    <dgm:cxn modelId="{9AF76607-7475-4393-86A0-0084D3AB0169}" srcId="{A74C44B6-95EE-4EC7-B8BE-A9A7EFB38E55}" destId="{87EF2B87-E494-4DEC-97D1-57D80685AED4}" srcOrd="0" destOrd="0" parTransId="{75BA0F63-9BE5-4D4D-8FFD-E9F97EAB0266}" sibTransId="{19FC9EEA-A43A-4CB4-A562-67421423A90E}"/>
    <dgm:cxn modelId="{926814A9-2DC1-E140-9A13-3DC73225A9A5}" srcId="{87EF2B87-E494-4DEC-97D1-57D80685AED4}" destId="{30BABE89-EDA5-7B4F-AF33-915200ABD2C6}" srcOrd="3" destOrd="0" parTransId="{C321A744-37BF-3D4F-B1E3-D2375A6429C7}" sibTransId="{EE8D6ACD-1FAD-CF47-893F-FA2D3EB21A92}"/>
    <dgm:cxn modelId="{F0480313-3EA5-3643-A1D2-00710CBC2223}" type="presOf" srcId="{A74C44B6-95EE-4EC7-B8BE-A9A7EFB38E55}" destId="{A13C798C-ACBD-4191-A498-0B3BC558BDD9}" srcOrd="0" destOrd="0" presId="urn:microsoft.com/office/officeart/2005/8/layout/hList1"/>
    <dgm:cxn modelId="{7BAA0BCC-15B0-DC45-8514-52D0D14DA39D}" srcId="{4AD33F0C-E190-4758-B94B-2D60AEEE3289}" destId="{D7D7077A-EB94-4240-A60A-452C1B9614D4}" srcOrd="2" destOrd="0" parTransId="{74045491-D0EA-134C-B164-0B0599A0624F}" sibTransId="{E63AAAF2-EDFB-9047-9C28-330AB152B261}"/>
    <dgm:cxn modelId="{0A52632D-5744-A348-AF4D-EA334B8AECA1}" type="presOf" srcId="{4AD33F0C-E190-4758-B94B-2D60AEEE3289}" destId="{0BB79D79-D794-4BAA-B4ED-50BEF4E678EA}" srcOrd="0" destOrd="0" presId="urn:microsoft.com/office/officeart/2005/8/layout/hList1"/>
    <dgm:cxn modelId="{FEE21498-E152-C345-8DF8-C6A3EE6B2213}" type="presOf" srcId="{69BF1F73-F96B-4542-91C4-785145672558}" destId="{C2DD5D54-39AA-4FB5-852E-CC40EFDAD651}" srcOrd="0" destOrd="0" presId="urn:microsoft.com/office/officeart/2005/8/layout/hList1"/>
    <dgm:cxn modelId="{827E6B45-7AF2-474D-9C7F-B9BB082BD22B}" type="presOf" srcId="{31630B92-C052-40E8-A0C3-3D85A77E5686}" destId="{2B9C9A8F-2912-4B8F-AA9D-61B38A4B16C8}" srcOrd="0" destOrd="0" presId="urn:microsoft.com/office/officeart/2005/8/layout/hList1"/>
    <dgm:cxn modelId="{C5AD7EC4-5630-4842-B5EB-F2F0F77BE578}" srcId="{88574D36-DA31-4001-ACB5-3F0261EB6927}" destId="{4364C498-0BEC-0849-A3B2-E827CF36C45E}" srcOrd="2" destOrd="0" parTransId="{B8A26F19-7E92-FA4E-BE81-B55A6E88F733}" sibTransId="{8F3B8520-AA30-4D4F-9F66-983C20A64397}"/>
    <dgm:cxn modelId="{DF2FEA21-C969-CF40-ACBD-5CDFED89052B}" type="presOf" srcId="{D7D7077A-EB94-4240-A60A-452C1B9614D4}" destId="{2B9C9A8F-2912-4B8F-AA9D-61B38A4B16C8}" srcOrd="0" destOrd="2" presId="urn:microsoft.com/office/officeart/2005/8/layout/hList1"/>
    <dgm:cxn modelId="{7072D311-2FC6-A044-A295-F7491A2F31DF}" type="presOf" srcId="{A17B21DE-B91C-C04E-AB75-943FE2E9B811}" destId="{C2DD5D54-39AA-4FB5-852E-CC40EFDAD651}" srcOrd="0" destOrd="1" presId="urn:microsoft.com/office/officeart/2005/8/layout/hList1"/>
    <dgm:cxn modelId="{AE31A6BD-5075-406D-A642-180ED9173FD4}" srcId="{87EF2B87-E494-4DEC-97D1-57D80685AED4}" destId="{37AD3E98-82B8-4F35-AAF3-F270A09A729D}" srcOrd="1" destOrd="0" parTransId="{4B6316B2-F2B0-4094-8416-2D5A4B4EE095}" sibTransId="{0A5C0F0B-7824-4A87-8D09-A3957732CA80}"/>
    <dgm:cxn modelId="{9120E2C3-0408-46F7-B194-D82B5A342616}" srcId="{A74C44B6-95EE-4EC7-B8BE-A9A7EFB38E55}" destId="{88574D36-DA31-4001-ACB5-3F0261EB6927}" srcOrd="1" destOrd="0" parTransId="{EBB651B8-734F-4914-950C-F1FA90C6F308}" sibTransId="{99286044-A1CE-4C07-A6D9-D7BD16986D47}"/>
    <dgm:cxn modelId="{5DEC72AD-0A59-D94D-A08B-2813C7B47A99}" type="presOf" srcId="{1910A764-D15B-E647-BEAB-047B43264222}" destId="{84B4C25E-65CA-4A70-8C60-1EB555EA16A1}" srcOrd="0" destOrd="0" presId="urn:microsoft.com/office/officeart/2005/8/layout/hList1"/>
    <dgm:cxn modelId="{EE073FFC-88BE-4670-A62B-5E9927868C5C}" srcId="{4AD33F0C-E190-4758-B94B-2D60AEEE3289}" destId="{31630B92-C052-40E8-A0C3-3D85A77E5686}" srcOrd="0" destOrd="0" parTransId="{FFADE797-DDDF-4711-9D1C-2F789F33E722}" sibTransId="{D347FD09-BFC7-45CB-B7D2-3D1ECF91CD53}"/>
    <dgm:cxn modelId="{6F418E91-013C-5940-B704-1604DC70211A}" srcId="{88574D36-DA31-4001-ACB5-3F0261EB6927}" destId="{A17B21DE-B91C-C04E-AB75-943FE2E9B811}" srcOrd="1" destOrd="0" parTransId="{F7058465-64AD-8D47-A9CC-F7C97C8FFB05}" sibTransId="{C615BAC7-5194-A04F-B8CF-A4241B935190}"/>
    <dgm:cxn modelId="{75B375B0-6FAC-3742-8D94-54C1760284A6}" srcId="{87EF2B87-E494-4DEC-97D1-57D80685AED4}" destId="{1280CD51-A5A2-B74F-8922-AFDAC07C7F0E}" srcOrd="2" destOrd="0" parTransId="{EE2366F6-3FAB-9647-9511-D0ED5AF289C2}" sibTransId="{DBED209D-EA1F-A945-BF4C-F1D51624D0DE}"/>
    <dgm:cxn modelId="{F7955428-E0AA-3B4C-9A54-43450DA8FE24}" type="presOf" srcId="{88574D36-DA31-4001-ACB5-3F0261EB6927}" destId="{38DC21D7-D473-497C-88A5-AF733DB114FE}" srcOrd="0" destOrd="0" presId="urn:microsoft.com/office/officeart/2005/8/layout/hList1"/>
    <dgm:cxn modelId="{94ADE7F5-F022-5441-8FD2-2771E2AFCFA9}" type="presOf" srcId="{92EEE7D6-1D7F-524D-8FC4-D623DDD04410}" destId="{2B9C9A8F-2912-4B8F-AA9D-61B38A4B16C8}" srcOrd="0" destOrd="1" presId="urn:microsoft.com/office/officeart/2005/8/layout/hList1"/>
    <dgm:cxn modelId="{C2DCCA27-358C-0D48-871C-65F1E018D1FE}" type="presOf" srcId="{4364C498-0BEC-0849-A3B2-E827CF36C45E}" destId="{C2DD5D54-39AA-4FB5-852E-CC40EFDAD651}" srcOrd="0" destOrd="2" presId="urn:microsoft.com/office/officeart/2005/8/layout/hList1"/>
    <dgm:cxn modelId="{7AA303F3-7191-C440-88ED-48DA52B3AB5A}" type="presOf" srcId="{1280CD51-A5A2-B74F-8922-AFDAC07C7F0E}" destId="{84B4C25E-65CA-4A70-8C60-1EB555EA16A1}" srcOrd="0" destOrd="2" presId="urn:microsoft.com/office/officeart/2005/8/layout/hList1"/>
    <dgm:cxn modelId="{522FF5B7-616C-4F31-9411-8BE51BE81C16}" srcId="{88574D36-DA31-4001-ACB5-3F0261EB6927}" destId="{69BF1F73-F96B-4542-91C4-785145672558}" srcOrd="0" destOrd="0" parTransId="{E5CEFA92-BA40-4B91-BA5C-C31751F3D0E2}" sibTransId="{D49A8C6E-2108-4936-9938-549E2DD20389}"/>
    <dgm:cxn modelId="{19E00BF2-02CF-EC40-ACD8-D0401DE0E1E1}" type="presOf" srcId="{30BABE89-EDA5-7B4F-AF33-915200ABD2C6}" destId="{84B4C25E-65CA-4A70-8C60-1EB555EA16A1}" srcOrd="0" destOrd="3" presId="urn:microsoft.com/office/officeart/2005/8/layout/hList1"/>
    <dgm:cxn modelId="{59FB1EB1-9D6E-1240-826E-0C565B7E6562}" srcId="{4AD33F0C-E190-4758-B94B-2D60AEEE3289}" destId="{92EEE7D6-1D7F-524D-8FC4-D623DDD04410}" srcOrd="1" destOrd="0" parTransId="{026E153B-F61A-C347-B641-CA583747CF72}" sibTransId="{F9F44563-6913-0E48-9DBD-168272CAF9E9}"/>
    <dgm:cxn modelId="{49AB4E85-A888-4918-8D52-74541E12BE59}" srcId="{A74C44B6-95EE-4EC7-B8BE-A9A7EFB38E55}" destId="{4AD33F0C-E190-4758-B94B-2D60AEEE3289}" srcOrd="2" destOrd="0" parTransId="{A8E3AB2E-9F7D-40EC-AE4C-92BADE790039}" sibTransId="{85D08B3B-BD8F-4EE8-88B3-98FFC5CF8A50}"/>
    <dgm:cxn modelId="{7D6FE0EE-E633-F54B-8AF4-2A34D205FB35}" type="presParOf" srcId="{A13C798C-ACBD-4191-A498-0B3BC558BDD9}" destId="{10FCA080-CDC7-4BA1-918F-1E9377C03A68}" srcOrd="0" destOrd="0" presId="urn:microsoft.com/office/officeart/2005/8/layout/hList1"/>
    <dgm:cxn modelId="{E3B17C9C-EAF7-8743-92D9-BC10C6C25787}" type="presParOf" srcId="{10FCA080-CDC7-4BA1-918F-1E9377C03A68}" destId="{5C1A3B7D-2681-45ED-8CF4-08E941BC7C5D}" srcOrd="0" destOrd="0" presId="urn:microsoft.com/office/officeart/2005/8/layout/hList1"/>
    <dgm:cxn modelId="{93D1F6FC-AF81-2A43-82FB-4ED8784FE0E2}" type="presParOf" srcId="{10FCA080-CDC7-4BA1-918F-1E9377C03A68}" destId="{84B4C25E-65CA-4A70-8C60-1EB555EA16A1}" srcOrd="1" destOrd="0" presId="urn:microsoft.com/office/officeart/2005/8/layout/hList1"/>
    <dgm:cxn modelId="{9D6D4544-38B1-9140-920E-C1BF71EB1FA1}" type="presParOf" srcId="{A13C798C-ACBD-4191-A498-0B3BC558BDD9}" destId="{5DA81F62-9762-40E3-B1F1-C195DBA841B9}" srcOrd="1" destOrd="0" presId="urn:microsoft.com/office/officeart/2005/8/layout/hList1"/>
    <dgm:cxn modelId="{E269C5F1-2AC5-2D4F-B5B7-185997C9FC47}" type="presParOf" srcId="{A13C798C-ACBD-4191-A498-0B3BC558BDD9}" destId="{4399E388-5DE1-4FD3-A965-F9D9906E8087}" srcOrd="2" destOrd="0" presId="urn:microsoft.com/office/officeart/2005/8/layout/hList1"/>
    <dgm:cxn modelId="{7E212EC3-D174-4446-B806-A4DC5F97CB16}" type="presParOf" srcId="{4399E388-5DE1-4FD3-A965-F9D9906E8087}" destId="{38DC21D7-D473-497C-88A5-AF733DB114FE}" srcOrd="0" destOrd="0" presId="urn:microsoft.com/office/officeart/2005/8/layout/hList1"/>
    <dgm:cxn modelId="{500F0326-7A85-4845-B8AC-9D0EFB58DA9E}" type="presParOf" srcId="{4399E388-5DE1-4FD3-A965-F9D9906E8087}" destId="{C2DD5D54-39AA-4FB5-852E-CC40EFDAD651}" srcOrd="1" destOrd="0" presId="urn:microsoft.com/office/officeart/2005/8/layout/hList1"/>
    <dgm:cxn modelId="{9FBD2330-61D0-9543-BDF5-94424C9DCF7C}" type="presParOf" srcId="{A13C798C-ACBD-4191-A498-0B3BC558BDD9}" destId="{20232A88-1734-4675-BD89-746D2B290433}" srcOrd="3" destOrd="0" presId="urn:microsoft.com/office/officeart/2005/8/layout/hList1"/>
    <dgm:cxn modelId="{89190487-C527-924E-B455-958289B54947}" type="presParOf" srcId="{A13C798C-ACBD-4191-A498-0B3BC558BDD9}" destId="{5DE82E00-D6D1-47DC-A332-3BF6DA1ABFAB}" srcOrd="4" destOrd="0" presId="urn:microsoft.com/office/officeart/2005/8/layout/hList1"/>
    <dgm:cxn modelId="{4E9400A5-4F44-9847-8537-F60F27C55BB5}" type="presParOf" srcId="{5DE82E00-D6D1-47DC-A332-3BF6DA1ABFAB}" destId="{0BB79D79-D794-4BAA-B4ED-50BEF4E678EA}" srcOrd="0" destOrd="0" presId="urn:microsoft.com/office/officeart/2005/8/layout/hList1"/>
    <dgm:cxn modelId="{5E7DFFA7-E3BE-A241-8A2F-DC4B8EACC2F3}" type="presParOf" srcId="{5DE82E00-D6D1-47DC-A332-3BF6DA1ABFAB}" destId="{2B9C9A8F-2912-4B8F-AA9D-61B38A4B16C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19738740-49DD-1945-A33F-4003A9061EDF}"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noFill/>
      </dgm:spPr>
      <dgm:t>
        <a:bodyPr/>
        <a:lstStyle/>
        <a:p>
          <a:r>
            <a:rPr lang="en-US" sz="1400" dirty="0" smtClean="0">
              <a:solidFill>
                <a:srgbClr val="333333"/>
              </a:solidFill>
              <a:latin typeface="Century Gothic"/>
              <a:cs typeface="Century Gothic"/>
            </a:rPr>
            <a:t>Overview</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noFill/>
      </dgm:spPr>
      <dgm:t>
        <a:bodyPr/>
        <a:lstStyle/>
        <a:p>
          <a:r>
            <a:rPr lang="en-US" sz="1400" dirty="0" smtClean="0">
              <a:solidFill>
                <a:srgbClr val="333333"/>
              </a:solidFill>
              <a:latin typeface="Century Gothic"/>
              <a:cs typeface="Century Gothic"/>
            </a:rPr>
            <a:t>Interdependent Demand</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solidFill>
          <a:schemeClr val="accent2">
            <a:alpha val="90000"/>
          </a:schemeClr>
        </a:solidFill>
      </dgm:spPr>
      <dgm:t>
        <a:bodyPr/>
        <a:lstStyle/>
        <a:p>
          <a:r>
            <a:rPr lang="en-US" sz="1400" dirty="0" smtClean="0">
              <a:solidFill>
                <a:srgbClr val="333333"/>
              </a:solidFill>
              <a:latin typeface="Century Gothic"/>
              <a:cs typeface="Century Gothic"/>
            </a:rPr>
            <a:t>Competitive Bottlenecks and Multihoming</a:t>
          </a: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solidFill>
          <a:schemeClr val="accent2">
            <a:alpha val="90000"/>
          </a:schemeClr>
        </a:solidFill>
      </dgm:spPr>
      <dgm:t>
        <a:bodyPr/>
        <a:lstStyle/>
        <a:p>
          <a:r>
            <a:rPr lang="en-US" sz="1400" dirty="0" smtClean="0"/>
            <a:t>Pricing and Welfare</a:t>
          </a:r>
          <a:endParaRPr lang="en-US" sz="14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5376068A-1DE2-4279-B05F-0D111D3A46FD}">
      <dgm:prSet custT="1"/>
      <dgm:spPr>
        <a:noFill/>
      </dgm:spPr>
      <dgm:t>
        <a:bodyPr/>
        <a:lstStyle/>
        <a:p>
          <a:r>
            <a:rPr lang="en-US" sz="1400" dirty="0" smtClean="0">
              <a:solidFill>
                <a:srgbClr val="333333"/>
              </a:solidFill>
              <a:latin typeface="Century Gothic"/>
              <a:cs typeface="Century Gothic"/>
            </a:rPr>
            <a:t>Profit-Maximization</a:t>
          </a:r>
        </a:p>
      </dgm:t>
    </dgm:pt>
    <dgm:pt modelId="{F058D9D7-73F4-49D4-8F9C-540B1A2751CB}" type="parTrans" cxnId="{8D1C3763-119D-4436-B0AC-ECED0F40910B}">
      <dgm:prSet/>
      <dgm:spPr/>
      <dgm:t>
        <a:bodyPr/>
        <a:lstStyle/>
        <a:p>
          <a:endParaRPr lang="es-AR"/>
        </a:p>
      </dgm:t>
    </dgm:pt>
    <dgm:pt modelId="{3BF4A64E-485B-44D2-AD4C-D8A83DC6D851}" type="sibTrans" cxnId="{8D1C3763-119D-4436-B0AC-ECED0F40910B}">
      <dgm:prSet/>
      <dgm:spPr/>
      <dgm:t>
        <a:bodyPr/>
        <a:lstStyle/>
        <a:p>
          <a:endParaRPr lang="es-AR"/>
        </a:p>
      </dgm:t>
    </dgm:pt>
    <dgm:pt modelId="{D9F63E50-170D-41D5-8832-61E1D98DF7C0}">
      <dgm:prSet custT="1"/>
      <dgm:spPr>
        <a:solidFill>
          <a:schemeClr val="accent2">
            <a:alpha val="90000"/>
          </a:schemeClr>
        </a:solidFill>
      </dgm:spPr>
      <dgm:t>
        <a:bodyPr/>
        <a:lstStyle/>
        <a:p>
          <a:r>
            <a:rPr lang="en-US" sz="1400" dirty="0" smtClean="0"/>
            <a:t>Critical</a:t>
          </a:r>
          <a:r>
            <a:rPr lang="en-US" sz="1400" baseline="0" dirty="0" smtClean="0"/>
            <a:t> Mass and Ignition</a:t>
          </a:r>
          <a:endParaRPr lang="en-US" sz="1400" dirty="0"/>
        </a:p>
      </dgm:t>
    </dgm:pt>
    <dgm:pt modelId="{0A366505-948D-4808-A080-5F3048485853}" type="parTrans" cxnId="{386E0318-4A76-4CEC-8666-1FA2D479207B}">
      <dgm:prSet/>
      <dgm:spPr/>
      <dgm:t>
        <a:bodyPr/>
        <a:lstStyle/>
        <a:p>
          <a:endParaRPr lang="es-AR"/>
        </a:p>
      </dgm:t>
    </dgm:pt>
    <dgm:pt modelId="{CB5C2862-63A9-4D84-A4B0-7C4B5DD84A7A}" type="sibTrans" cxnId="{386E0318-4A76-4CEC-8666-1FA2D479207B}">
      <dgm:prSet/>
      <dgm:spPr/>
      <dgm:t>
        <a:bodyPr/>
        <a:lstStyle/>
        <a:p>
          <a:endParaRPr lang="es-AR"/>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6"/>
      <dgm:spPr/>
      <dgm:t>
        <a:bodyPr/>
        <a:lstStyle/>
        <a:p>
          <a:endParaRPr lang="en-US"/>
        </a:p>
      </dgm:t>
    </dgm:pt>
    <dgm:pt modelId="{9B521CCF-1EDF-A649-B8D4-052044156013}" type="pres">
      <dgm:prSet presAssocID="{5711D63C-AFE8-814A-A55B-7D3ED56A974C}" presName="childText" presStyleLbl="bgAcc1" presStyleIdx="0" presStyleCnt="6"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6"/>
      <dgm:spPr/>
      <dgm:t>
        <a:bodyPr/>
        <a:lstStyle/>
        <a:p>
          <a:endParaRPr lang="en-US"/>
        </a:p>
      </dgm:t>
    </dgm:pt>
    <dgm:pt modelId="{07332C6F-C99A-3646-8C91-2C2832DEF557}" type="pres">
      <dgm:prSet presAssocID="{D835BA77-D52F-8041-8EE6-561AF3CE696E}" presName="childText" presStyleLbl="bgAcc1" presStyleIdx="1" presStyleCnt="6" custScaleX="76637" custScaleY="82023" custLinFactNeighborX="-93" custLinFactNeighborY="-9414">
        <dgm:presLayoutVars>
          <dgm:bulletEnabled val="1"/>
        </dgm:presLayoutVars>
      </dgm:prSet>
      <dgm:spPr/>
      <dgm:t>
        <a:bodyPr/>
        <a:lstStyle/>
        <a:p>
          <a:endParaRPr lang="en-US"/>
        </a:p>
      </dgm:t>
    </dgm:pt>
    <dgm:pt modelId="{468BB4D6-13ED-472A-9B2F-B889E934E5F7}" type="pres">
      <dgm:prSet presAssocID="{F058D9D7-73F4-49D4-8F9C-540B1A2751CB}" presName="Name13" presStyleLbl="parChTrans1D2" presStyleIdx="2" presStyleCnt="6"/>
      <dgm:spPr/>
      <dgm:t>
        <a:bodyPr/>
        <a:lstStyle/>
        <a:p>
          <a:endParaRPr lang="es-AR"/>
        </a:p>
      </dgm:t>
    </dgm:pt>
    <dgm:pt modelId="{3C462129-1BEB-48E6-9DA5-E26D8E2E12C4}" type="pres">
      <dgm:prSet presAssocID="{5376068A-1DE2-4279-B05F-0D111D3A46FD}" presName="childText" presStyleLbl="bgAcc1" presStyleIdx="2" presStyleCnt="6" custScaleX="76637" custScaleY="82023" custLinFactNeighborX="-93" custLinFactNeighborY="-9414">
        <dgm:presLayoutVars>
          <dgm:bulletEnabled val="1"/>
        </dgm:presLayoutVars>
      </dgm:prSet>
      <dgm:spPr/>
      <dgm:t>
        <a:bodyPr/>
        <a:lstStyle/>
        <a:p>
          <a:endParaRPr lang="es-AR"/>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9550C60-A2BE-9D4C-BA47-715FBDE04285}" type="pres">
      <dgm:prSet presAssocID="{AF9C491E-2E1B-EA48-B528-291089BF6E4C}" presName="Name13" presStyleLbl="parChTrans1D2" presStyleIdx="3" presStyleCnt="6"/>
      <dgm:spPr/>
      <dgm:t>
        <a:bodyPr/>
        <a:lstStyle/>
        <a:p>
          <a:endParaRPr lang="en-US"/>
        </a:p>
      </dgm:t>
    </dgm:pt>
    <dgm:pt modelId="{4E164526-A5B5-A94E-8A36-16FFA39ECABE}" type="pres">
      <dgm:prSet presAssocID="{CA5BBD32-7524-834F-96C8-AD912B55A04B}" presName="childText" presStyleLbl="bgAcc1" presStyleIdx="3" presStyleCnt="6"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4" presStyleCnt="6"/>
      <dgm:spPr/>
      <dgm:t>
        <a:bodyPr/>
        <a:lstStyle/>
        <a:p>
          <a:endParaRPr lang="en-US"/>
        </a:p>
      </dgm:t>
    </dgm:pt>
    <dgm:pt modelId="{A884EC45-DFDE-2E42-9F42-C0DF7050579A}" type="pres">
      <dgm:prSet presAssocID="{BDA2C585-5BB5-024E-A87B-E603407A5931}" presName="childText" presStyleLbl="bgAcc1" presStyleIdx="4" presStyleCnt="6" custScaleX="73938" custScaleY="83282" custLinFactNeighborX="210" custLinFactNeighborY="-9709">
        <dgm:presLayoutVars>
          <dgm:bulletEnabled val="1"/>
        </dgm:presLayoutVars>
      </dgm:prSet>
      <dgm:spPr/>
      <dgm:t>
        <a:bodyPr/>
        <a:lstStyle/>
        <a:p>
          <a:endParaRPr lang="en-US"/>
        </a:p>
      </dgm:t>
    </dgm:pt>
    <dgm:pt modelId="{0E1ABAFF-60A5-4605-A1B7-8BED1E7B2C47}" type="pres">
      <dgm:prSet presAssocID="{0A366505-948D-4808-A080-5F3048485853}" presName="Name13" presStyleLbl="parChTrans1D2" presStyleIdx="5" presStyleCnt="6"/>
      <dgm:spPr/>
      <dgm:t>
        <a:bodyPr/>
        <a:lstStyle/>
        <a:p>
          <a:endParaRPr lang="es-AR"/>
        </a:p>
      </dgm:t>
    </dgm:pt>
    <dgm:pt modelId="{5236081E-F345-436D-B75A-FB77152B5AC1}" type="pres">
      <dgm:prSet presAssocID="{D9F63E50-170D-41D5-8832-61E1D98DF7C0}" presName="childText" presStyleLbl="bgAcc1" presStyleIdx="5" presStyleCnt="6" custScaleX="73938" custScaleY="83282" custLinFactNeighborX="844" custLinFactNeighborY="-9969">
        <dgm:presLayoutVars>
          <dgm:bulletEnabled val="1"/>
        </dgm:presLayoutVars>
      </dgm:prSet>
      <dgm:spPr/>
      <dgm:t>
        <a:bodyPr/>
        <a:lstStyle/>
        <a:p>
          <a:endParaRPr lang="es-AR"/>
        </a:p>
      </dgm:t>
    </dgm:pt>
  </dgm:ptLst>
  <dgm:cxnLst>
    <dgm:cxn modelId="{D8919A39-B682-0F45-9A88-0580153EA0B5}" srcId="{BA3C6DBF-76C3-7341-AD35-643D0F307281}" destId="{CA5BBD32-7524-834F-96C8-AD912B55A04B}" srcOrd="0" destOrd="0" parTransId="{AF9C491E-2E1B-EA48-B528-291089BF6E4C}" sibTransId="{2ECED3E6-9B34-5040-8C9C-1479ADDF5CE7}"/>
    <dgm:cxn modelId="{4BF72FC1-1D03-F04C-A528-DC5FFBA9B927}" srcId="{031F82D4-D383-8E41-B614-8356EEA3D407}" destId="{33374B61-E668-014A-A3DF-9BB78176F36C}" srcOrd="0" destOrd="0" parTransId="{A37EEE69-86B6-C44A-BD44-6B4275759B84}" sibTransId="{47A7CAE8-43C0-0248-8C3B-7600A9D18DE6}"/>
    <dgm:cxn modelId="{72C547A9-2EEA-504F-A585-99A4C58D1D5A}" type="presOf" srcId="{33374B61-E668-014A-A3DF-9BB78176F36C}" destId="{221E17C5-EA1E-764F-ADFE-2FB688BCB5D5}" srcOrd="1" destOrd="0" presId="urn:microsoft.com/office/officeart/2005/8/layout/hierarchy3"/>
    <dgm:cxn modelId="{FA96EFCF-8079-7D41-9B0F-945507EBD978}" type="presOf" srcId="{07CA8667-C3F7-FA48-AD77-4095F74C8D61}" destId="{76ED8D30-E6DF-2749-8A78-7B1917E23B1A}" srcOrd="0" destOrd="0" presId="urn:microsoft.com/office/officeart/2005/8/layout/hierarchy3"/>
    <dgm:cxn modelId="{EF98DB6C-189B-DC41-B7F0-8C8537241E7A}" type="presOf" srcId="{BDA2C585-5BB5-024E-A87B-E603407A5931}" destId="{A884EC45-DFDE-2E42-9F42-C0DF7050579A}" srcOrd="0" destOrd="0" presId="urn:microsoft.com/office/officeart/2005/8/layout/hierarchy3"/>
    <dgm:cxn modelId="{80353C6B-9947-E74C-86B1-98BA471CB6FA}" type="presOf" srcId="{AF9C491E-2E1B-EA48-B528-291089BF6E4C}" destId="{B9550C60-A2BE-9D4C-BA47-715FBDE04285}" srcOrd="0" destOrd="0" presId="urn:microsoft.com/office/officeart/2005/8/layout/hierarchy3"/>
    <dgm:cxn modelId="{3D84E8F9-D5A6-0F49-9763-9BA0CACB6319}" type="presOf" srcId="{5376068A-1DE2-4279-B05F-0D111D3A46FD}" destId="{3C462129-1BEB-48E6-9DA5-E26D8E2E12C4}" srcOrd="0" destOrd="0" presId="urn:microsoft.com/office/officeart/2005/8/layout/hierarchy3"/>
    <dgm:cxn modelId="{183DE3B4-6C48-0E4B-BC85-060AFBBBF0EC}" type="presOf" srcId="{D835BA77-D52F-8041-8EE6-561AF3CE696E}" destId="{07332C6F-C99A-3646-8C91-2C2832DEF557}" srcOrd="0"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A01B3A23-42FB-2349-9FFE-3C6861A48B5B}" type="presOf" srcId="{CD284AE0-799C-654A-81F7-71CD6329448A}" destId="{B4569151-AB96-3247-A8BE-ECA3F0E12D6E}" srcOrd="0" destOrd="0" presId="urn:microsoft.com/office/officeart/2005/8/layout/hierarchy3"/>
    <dgm:cxn modelId="{8D1C3763-119D-4436-B0AC-ECED0F40910B}" srcId="{33374B61-E668-014A-A3DF-9BB78176F36C}" destId="{5376068A-1DE2-4279-B05F-0D111D3A46FD}" srcOrd="2" destOrd="0" parTransId="{F058D9D7-73F4-49D4-8F9C-540B1A2751CB}" sibTransId="{3BF4A64E-485B-44D2-AD4C-D8A83DC6D851}"/>
    <dgm:cxn modelId="{A64513F0-36F5-A547-8432-BC4EA336D1E3}" srcId="{33374B61-E668-014A-A3DF-9BB78176F36C}" destId="{5711D63C-AFE8-814A-A55B-7D3ED56A974C}" srcOrd="0" destOrd="0" parTransId="{07CA8667-C3F7-FA48-AD77-4095F74C8D61}" sibTransId="{5A901D2C-E562-8347-9A3F-AC9164794E6D}"/>
    <dgm:cxn modelId="{1A59C417-5400-9740-9682-3A98247DD3B4}" type="presOf" srcId="{5711D63C-AFE8-814A-A55B-7D3ED56A974C}" destId="{9B521CCF-1EDF-A649-B8D4-052044156013}" srcOrd="0" destOrd="0" presId="urn:microsoft.com/office/officeart/2005/8/layout/hierarchy3"/>
    <dgm:cxn modelId="{439262D2-B735-2F45-9939-BE301FDEEACB}" type="presOf" srcId="{D7CE6370-EE2E-EF4B-9A64-1949E190ECDD}" destId="{3A2A5880-A6C2-264B-BDCF-DBD0AF929D89}" srcOrd="0" destOrd="0" presId="urn:microsoft.com/office/officeart/2005/8/layout/hierarchy3"/>
    <dgm:cxn modelId="{3E6CDFBB-1F64-3E4D-B21C-8C51FA197745}" type="presOf" srcId="{031F82D4-D383-8E41-B614-8356EEA3D407}" destId="{60ADD78F-3454-D04A-883A-711D3406B5E1}" srcOrd="0" destOrd="0" presId="urn:microsoft.com/office/officeart/2005/8/layout/hierarchy3"/>
    <dgm:cxn modelId="{8682028D-52E3-4846-8EBE-9A0766C6EBAF}" type="presOf" srcId="{CA5BBD32-7524-834F-96C8-AD912B55A04B}" destId="{4E164526-A5B5-A94E-8A36-16FFA39ECABE}" srcOrd="0" destOrd="0" presId="urn:microsoft.com/office/officeart/2005/8/layout/hierarchy3"/>
    <dgm:cxn modelId="{8D3B776B-2CD7-624D-90EE-BA70CA0A7F82}" type="presOf" srcId="{BA3C6DBF-76C3-7341-AD35-643D0F307281}" destId="{5DB592F2-5BA2-E54D-AD87-72ABDB967F93}" srcOrd="0" destOrd="0" presId="urn:microsoft.com/office/officeart/2005/8/layout/hierarchy3"/>
    <dgm:cxn modelId="{5A08D3B1-D009-8A46-B032-F7273DCB377F}" type="presOf" srcId="{F058D9D7-73F4-49D4-8F9C-540B1A2751CB}" destId="{468BB4D6-13ED-472A-9B2F-B889E934E5F7}"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5975D490-E93E-6D4F-8D26-A2844ED9D224}" type="presOf" srcId="{33374B61-E668-014A-A3DF-9BB78176F36C}" destId="{915DC507-0F6C-AA45-88C8-E5EF2DE3D987}" srcOrd="0" destOrd="0" presId="urn:microsoft.com/office/officeart/2005/8/layout/hierarchy3"/>
    <dgm:cxn modelId="{1D4939C8-F1D8-434A-86FF-DEDD7478AE89}" type="presOf" srcId="{BA3C6DBF-76C3-7341-AD35-643D0F307281}" destId="{00055DB3-2C3F-E044-A1A3-A6A021BEA85E}" srcOrd="1" destOrd="0" presId="urn:microsoft.com/office/officeart/2005/8/layout/hierarchy3"/>
    <dgm:cxn modelId="{8EAF1CC2-0F49-8E41-AFD2-5515BE883ED8}" type="presOf" srcId="{D9F63E50-170D-41D5-8832-61E1D98DF7C0}" destId="{5236081E-F345-436D-B75A-FB77152B5AC1}" srcOrd="0" destOrd="0" presId="urn:microsoft.com/office/officeart/2005/8/layout/hierarchy3"/>
    <dgm:cxn modelId="{9BE54EED-9AE2-B94D-B50A-98D254D1A109}" type="presOf" srcId="{0A366505-948D-4808-A080-5F3048485853}" destId="{0E1ABAFF-60A5-4605-A1B7-8BED1E7B2C47}" srcOrd="0" destOrd="0" presId="urn:microsoft.com/office/officeart/2005/8/layout/hierarchy3"/>
    <dgm:cxn modelId="{386E0318-4A76-4CEC-8666-1FA2D479207B}" srcId="{BA3C6DBF-76C3-7341-AD35-643D0F307281}" destId="{D9F63E50-170D-41D5-8832-61E1D98DF7C0}" srcOrd="2" destOrd="0" parTransId="{0A366505-948D-4808-A080-5F3048485853}" sibTransId="{CB5C2862-63A9-4D84-A4B0-7C4B5DD84A7A}"/>
    <dgm:cxn modelId="{0C1219DF-938F-AC4E-AD93-43BF83B8658B}" srcId="{031F82D4-D383-8E41-B614-8356EEA3D407}" destId="{BA3C6DBF-76C3-7341-AD35-643D0F307281}" srcOrd="1" destOrd="0" parTransId="{6EAC5E74-CE25-6541-9FA3-69F3C0B79201}" sibTransId="{DEB37107-3254-554C-AA58-72300E12F144}"/>
    <dgm:cxn modelId="{0AA4333F-C98B-C340-8B4A-DE574DEFA87D}" type="presParOf" srcId="{60ADD78F-3454-D04A-883A-711D3406B5E1}" destId="{B15C25E0-E304-E046-8A5C-61034FA200F2}" srcOrd="0" destOrd="0" presId="urn:microsoft.com/office/officeart/2005/8/layout/hierarchy3"/>
    <dgm:cxn modelId="{80ECB8C9-6F60-CD47-9AF5-AE0CDF1FD331}" type="presParOf" srcId="{B15C25E0-E304-E046-8A5C-61034FA200F2}" destId="{E405EE43-65F6-F64E-9E46-73AE1713E5BF}" srcOrd="0" destOrd="0" presId="urn:microsoft.com/office/officeart/2005/8/layout/hierarchy3"/>
    <dgm:cxn modelId="{9C44A8EE-0C14-1845-B952-6DBFA1D55E0A}" type="presParOf" srcId="{E405EE43-65F6-F64E-9E46-73AE1713E5BF}" destId="{915DC507-0F6C-AA45-88C8-E5EF2DE3D987}" srcOrd="0" destOrd="0" presId="urn:microsoft.com/office/officeart/2005/8/layout/hierarchy3"/>
    <dgm:cxn modelId="{799373CA-9E43-D64C-9248-2A086FFFDB5E}" type="presParOf" srcId="{E405EE43-65F6-F64E-9E46-73AE1713E5BF}" destId="{221E17C5-EA1E-764F-ADFE-2FB688BCB5D5}" srcOrd="1" destOrd="0" presId="urn:microsoft.com/office/officeart/2005/8/layout/hierarchy3"/>
    <dgm:cxn modelId="{C2FF7C05-3653-4C4B-BABF-3D235162E1EA}" type="presParOf" srcId="{B15C25E0-E304-E046-8A5C-61034FA200F2}" destId="{EF13A95D-BA86-7A42-A569-2E657C186342}" srcOrd="1" destOrd="0" presId="urn:microsoft.com/office/officeart/2005/8/layout/hierarchy3"/>
    <dgm:cxn modelId="{AD0521E3-0856-6844-A51D-839C7A887228}" type="presParOf" srcId="{EF13A95D-BA86-7A42-A569-2E657C186342}" destId="{76ED8D30-E6DF-2749-8A78-7B1917E23B1A}" srcOrd="0" destOrd="0" presId="urn:microsoft.com/office/officeart/2005/8/layout/hierarchy3"/>
    <dgm:cxn modelId="{F1D83AC3-7E4D-3F4D-9B39-8172DEADFE0D}" type="presParOf" srcId="{EF13A95D-BA86-7A42-A569-2E657C186342}" destId="{9B521CCF-1EDF-A649-B8D4-052044156013}" srcOrd="1" destOrd="0" presId="urn:microsoft.com/office/officeart/2005/8/layout/hierarchy3"/>
    <dgm:cxn modelId="{5CEBDA89-5587-5040-8BB6-C700C257DF29}" type="presParOf" srcId="{EF13A95D-BA86-7A42-A569-2E657C186342}" destId="{3A2A5880-A6C2-264B-BDCF-DBD0AF929D89}" srcOrd="2" destOrd="0" presId="urn:microsoft.com/office/officeart/2005/8/layout/hierarchy3"/>
    <dgm:cxn modelId="{6AD16DEA-7D3B-6146-9474-B8C352B68069}" type="presParOf" srcId="{EF13A95D-BA86-7A42-A569-2E657C186342}" destId="{07332C6F-C99A-3646-8C91-2C2832DEF557}" srcOrd="3" destOrd="0" presId="urn:microsoft.com/office/officeart/2005/8/layout/hierarchy3"/>
    <dgm:cxn modelId="{28A7791C-C16A-F343-B241-C9909C353BB2}" type="presParOf" srcId="{EF13A95D-BA86-7A42-A569-2E657C186342}" destId="{468BB4D6-13ED-472A-9B2F-B889E934E5F7}" srcOrd="4" destOrd="0" presId="urn:microsoft.com/office/officeart/2005/8/layout/hierarchy3"/>
    <dgm:cxn modelId="{7F245818-E8C0-7D46-84B5-8C3A6576A55A}" type="presParOf" srcId="{EF13A95D-BA86-7A42-A569-2E657C186342}" destId="{3C462129-1BEB-48E6-9DA5-E26D8E2E12C4}" srcOrd="5" destOrd="0" presId="urn:microsoft.com/office/officeart/2005/8/layout/hierarchy3"/>
    <dgm:cxn modelId="{7023638E-BC84-0C4C-92EA-0FA6F102AD96}" type="presParOf" srcId="{60ADD78F-3454-D04A-883A-711D3406B5E1}" destId="{E9248DD6-F6BD-284C-8E8F-E581D2432249}" srcOrd="1" destOrd="0" presId="urn:microsoft.com/office/officeart/2005/8/layout/hierarchy3"/>
    <dgm:cxn modelId="{23380BED-BB53-C145-A021-1577C68A3040}" type="presParOf" srcId="{E9248DD6-F6BD-284C-8E8F-E581D2432249}" destId="{FD7BB768-A401-0945-B1DE-B51AD3F215DB}" srcOrd="0" destOrd="0" presId="urn:microsoft.com/office/officeart/2005/8/layout/hierarchy3"/>
    <dgm:cxn modelId="{0DCB2DFD-D389-F542-B351-5F2EB33E2D25}" type="presParOf" srcId="{FD7BB768-A401-0945-B1DE-B51AD3F215DB}" destId="{5DB592F2-5BA2-E54D-AD87-72ABDB967F93}" srcOrd="0" destOrd="0" presId="urn:microsoft.com/office/officeart/2005/8/layout/hierarchy3"/>
    <dgm:cxn modelId="{16E53C5E-53C9-F247-86F0-EB154983ED0C}" type="presParOf" srcId="{FD7BB768-A401-0945-B1DE-B51AD3F215DB}" destId="{00055DB3-2C3F-E044-A1A3-A6A021BEA85E}" srcOrd="1" destOrd="0" presId="urn:microsoft.com/office/officeart/2005/8/layout/hierarchy3"/>
    <dgm:cxn modelId="{51ECE8DF-1FE2-5A4A-829E-68CAE95A49DE}" type="presParOf" srcId="{E9248DD6-F6BD-284C-8E8F-E581D2432249}" destId="{63E00A1F-D333-8740-9EAC-184D958823A2}" srcOrd="1" destOrd="0" presId="urn:microsoft.com/office/officeart/2005/8/layout/hierarchy3"/>
    <dgm:cxn modelId="{3B81FAFB-3DFF-0442-B6FF-8A66F1B841B8}" type="presParOf" srcId="{63E00A1F-D333-8740-9EAC-184D958823A2}" destId="{B9550C60-A2BE-9D4C-BA47-715FBDE04285}" srcOrd="0" destOrd="0" presId="urn:microsoft.com/office/officeart/2005/8/layout/hierarchy3"/>
    <dgm:cxn modelId="{3D868889-F44B-C248-897C-D795698C0219}" type="presParOf" srcId="{63E00A1F-D333-8740-9EAC-184D958823A2}" destId="{4E164526-A5B5-A94E-8A36-16FFA39ECABE}" srcOrd="1" destOrd="0" presId="urn:microsoft.com/office/officeart/2005/8/layout/hierarchy3"/>
    <dgm:cxn modelId="{DA9A1DF9-6DF4-2C4F-8955-D57BD45B319D}" type="presParOf" srcId="{63E00A1F-D333-8740-9EAC-184D958823A2}" destId="{B4569151-AB96-3247-A8BE-ECA3F0E12D6E}" srcOrd="2" destOrd="0" presId="urn:microsoft.com/office/officeart/2005/8/layout/hierarchy3"/>
    <dgm:cxn modelId="{FC626842-790D-D240-A11F-95023BCF00FB}" type="presParOf" srcId="{63E00A1F-D333-8740-9EAC-184D958823A2}" destId="{A884EC45-DFDE-2E42-9F42-C0DF7050579A}" srcOrd="3" destOrd="0" presId="urn:microsoft.com/office/officeart/2005/8/layout/hierarchy3"/>
    <dgm:cxn modelId="{A621B5C4-AAF6-D249-9CC3-F1182F5353EE}" type="presParOf" srcId="{63E00A1F-D333-8740-9EAC-184D958823A2}" destId="{0E1ABAFF-60A5-4605-A1B7-8BED1E7B2C47}" srcOrd="4" destOrd="0" presId="urn:microsoft.com/office/officeart/2005/8/layout/hierarchy3"/>
    <dgm:cxn modelId="{85658339-D439-E846-B299-8C6A76157672}" type="presParOf" srcId="{63E00A1F-D333-8740-9EAC-184D958823A2}" destId="{5236081E-F345-436D-B75A-FB77152B5AC1}" srcOrd="5"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mj-lt"/>
              <a:cs typeface="Times New Roman" pitchFamily="18" charset="0"/>
            </a:rPr>
            <a:t>By internalizing network effects through:</a:t>
          </a:r>
          <a:r>
            <a:rPr lang="en-US" sz="1800" dirty="0" smtClean="0">
              <a:solidFill>
                <a:schemeClr val="tx1"/>
              </a:solidFill>
              <a:latin typeface="+mj-lt"/>
            </a:rPr>
            <a:t> </a:t>
          </a:r>
          <a:endParaRPr lang="en-US" sz="1800" b="0" i="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b="0" i="0">
            <a:solidFill>
              <a:schemeClr val="tx1"/>
            </a:solidFill>
            <a:latin typeface="+mj-lt"/>
          </a:endParaRPr>
        </a:p>
      </dgm:t>
    </dgm:pt>
    <dgm:pt modelId="{90C83909-0064-0247-B714-12E3EBE790B9}" type="sibTrans" cxnId="{CA6399E2-54F2-9749-810B-EEAB40519520}">
      <dgm:prSet/>
      <dgm:spPr/>
      <dgm:t>
        <a:bodyPr/>
        <a:lstStyle/>
        <a:p>
          <a:endParaRPr lang="en-US" sz="1800" b="0" i="0">
            <a:solidFill>
              <a:schemeClr val="tx1"/>
            </a:solidFill>
            <a:latin typeface="+mj-lt"/>
          </a:endParaRPr>
        </a:p>
      </dgm:t>
    </dgm:pt>
    <dgm:pt modelId="{46D407AF-5603-4C48-A79C-953AEAC42AEC}">
      <dgm:prSet custT="1"/>
      <dgm:spPr/>
      <dgm:t>
        <a:bodyPr/>
        <a:lstStyle/>
        <a:p>
          <a:r>
            <a:rPr lang="en-US" sz="1800" b="1" dirty="0" smtClean="0">
              <a:solidFill>
                <a:schemeClr val="tx1"/>
              </a:solidFill>
              <a:latin typeface="+mj-lt"/>
              <a:cs typeface="Times New Roman" pitchFamily="18" charset="0"/>
            </a:rPr>
            <a:t>Pricing: </a:t>
          </a:r>
          <a:r>
            <a:rPr lang="en-US" sz="1800" dirty="0" smtClean="0">
              <a:solidFill>
                <a:schemeClr val="tx1"/>
              </a:solidFill>
              <a:latin typeface="+mj-lt"/>
            </a:rPr>
            <a:t>Relative prices to two sides and </a:t>
          </a:r>
          <a:r>
            <a:rPr lang="en-US" sz="1800" dirty="0" smtClean="0">
              <a:solidFill>
                <a:schemeClr val="tx1"/>
              </a:solidFill>
              <a:latin typeface="+mj-lt"/>
            </a:rPr>
            <a:t>access </a:t>
          </a:r>
          <a:r>
            <a:rPr lang="en-US" sz="1800" dirty="0" smtClean="0">
              <a:solidFill>
                <a:schemeClr val="tx1"/>
              </a:solidFill>
              <a:latin typeface="+mj-lt"/>
            </a:rPr>
            <a:t>charges and variable fees.</a:t>
          </a:r>
          <a:endParaRPr lang="en-US" sz="1800" dirty="0">
            <a:solidFill>
              <a:schemeClr val="tx1"/>
            </a:solidFill>
            <a:latin typeface="+mj-lt"/>
          </a:endParaRPr>
        </a:p>
      </dgm:t>
    </dgm:pt>
    <dgm:pt modelId="{5B6BDF4C-3987-4A17-9B2D-5E680CA63E98}" type="parTrans" cxnId="{B8FCABB6-D817-40AB-A180-6B57B5557854}">
      <dgm:prSet/>
      <dgm:spPr/>
      <dgm:t>
        <a:bodyPr/>
        <a:lstStyle/>
        <a:p>
          <a:endParaRPr lang="es-AR" sz="1800">
            <a:solidFill>
              <a:schemeClr val="tx1"/>
            </a:solidFill>
            <a:latin typeface="+mj-lt"/>
          </a:endParaRPr>
        </a:p>
      </dgm:t>
    </dgm:pt>
    <dgm:pt modelId="{B68407EC-AD1B-44AB-9CC7-AF2730155C1B}" type="sibTrans" cxnId="{B8FCABB6-D817-40AB-A180-6B57B5557854}">
      <dgm:prSet/>
      <dgm:spPr/>
      <dgm:t>
        <a:bodyPr/>
        <a:lstStyle/>
        <a:p>
          <a:endParaRPr lang="es-AR" sz="1800">
            <a:solidFill>
              <a:schemeClr val="tx1"/>
            </a:solidFill>
            <a:latin typeface="+mj-lt"/>
          </a:endParaRPr>
        </a:p>
      </dgm:t>
    </dgm:pt>
    <dgm:pt modelId="{335BC3E1-07D9-4890-817F-9EC238F78B5B}">
      <dgm:prSet custT="1"/>
      <dgm:spPr/>
      <dgm:t>
        <a:bodyPr/>
        <a:lstStyle/>
        <a:p>
          <a:r>
            <a:rPr lang="en-US" sz="1800" b="1" dirty="0" smtClean="0">
              <a:solidFill>
                <a:schemeClr val="tx1"/>
              </a:solidFill>
              <a:latin typeface="+mj-lt"/>
              <a:cs typeface="Times New Roman" pitchFamily="18" charset="0"/>
            </a:rPr>
            <a:t>Design Decisions: </a:t>
          </a:r>
          <a:r>
            <a:rPr lang="en-US" sz="1800" dirty="0" smtClean="0">
              <a:solidFill>
                <a:schemeClr val="tx1"/>
              </a:solidFill>
              <a:latin typeface="+mj-lt"/>
              <a:cs typeface="Times New Roman" pitchFamily="18" charset="0"/>
            </a:rPr>
            <a:t>Facilitating interactions and Getting customers on board platform.</a:t>
          </a:r>
          <a:endParaRPr lang="en-US" sz="1800" dirty="0">
            <a:solidFill>
              <a:schemeClr val="tx1"/>
            </a:solidFill>
            <a:latin typeface="+mj-lt"/>
          </a:endParaRPr>
        </a:p>
      </dgm:t>
    </dgm:pt>
    <dgm:pt modelId="{41B017BB-7F7A-4D98-9262-CC438B107724}" type="parTrans" cxnId="{765D42D9-3DD0-4E52-9019-AC5840C5622B}">
      <dgm:prSet/>
      <dgm:spPr/>
      <dgm:t>
        <a:bodyPr/>
        <a:lstStyle/>
        <a:p>
          <a:endParaRPr lang="es-AR" sz="1800">
            <a:solidFill>
              <a:schemeClr val="tx1"/>
            </a:solidFill>
            <a:latin typeface="+mj-lt"/>
          </a:endParaRPr>
        </a:p>
      </dgm:t>
    </dgm:pt>
    <dgm:pt modelId="{1E20E001-21B5-49B8-8EE9-1E1F5AF851B0}" type="sibTrans" cxnId="{765D42D9-3DD0-4E52-9019-AC5840C5622B}">
      <dgm:prSet/>
      <dgm:spPr/>
      <dgm:t>
        <a:bodyPr/>
        <a:lstStyle/>
        <a:p>
          <a:endParaRPr lang="es-AR" sz="1800">
            <a:solidFill>
              <a:schemeClr val="tx1"/>
            </a:solidFill>
            <a:latin typeface="+mj-lt"/>
          </a:endParaRPr>
        </a:p>
      </dgm:t>
    </dgm:pt>
    <dgm:pt modelId="{BC3F9FA9-6BEE-41E7-9F60-64C4DBE29DFD}">
      <dgm:prSet custT="1"/>
      <dgm:spPr/>
      <dgm:t>
        <a:bodyPr/>
        <a:lstStyle/>
        <a:p>
          <a:r>
            <a:rPr lang="en-US" sz="1800" b="1" dirty="0" smtClean="0">
              <a:solidFill>
                <a:schemeClr val="tx1"/>
              </a:solidFill>
              <a:latin typeface="+mj-lt"/>
              <a:cs typeface="Times New Roman" pitchFamily="18" charset="0"/>
            </a:rPr>
            <a:t>Rules and Regulations: </a:t>
          </a:r>
          <a:r>
            <a:rPr lang="en-US" sz="1800" dirty="0" smtClean="0">
              <a:solidFill>
                <a:schemeClr val="tx1"/>
              </a:solidFill>
              <a:latin typeface="+mj-lt"/>
              <a:cs typeface="Times New Roman" pitchFamily="18" charset="0"/>
            </a:rPr>
            <a:t>Regulating interactions and Prevent negative externalities</a:t>
          </a:r>
          <a:endParaRPr lang="en-US" sz="1800" dirty="0">
            <a:solidFill>
              <a:schemeClr val="tx1"/>
            </a:solidFill>
            <a:latin typeface="+mj-lt"/>
          </a:endParaRPr>
        </a:p>
      </dgm:t>
    </dgm:pt>
    <dgm:pt modelId="{1C9B2760-E4CC-453E-AF11-FE809708E83C}" type="parTrans" cxnId="{0064A91A-4E3F-4305-B6E8-D6A166506913}">
      <dgm:prSet/>
      <dgm:spPr/>
      <dgm:t>
        <a:bodyPr/>
        <a:lstStyle/>
        <a:p>
          <a:endParaRPr lang="es-AR" sz="1800">
            <a:solidFill>
              <a:schemeClr val="tx1"/>
            </a:solidFill>
            <a:latin typeface="+mj-lt"/>
          </a:endParaRPr>
        </a:p>
      </dgm:t>
    </dgm:pt>
    <dgm:pt modelId="{09440F16-D849-44B5-83AE-41B8EBDFC13F}" type="sibTrans" cxnId="{0064A91A-4E3F-4305-B6E8-D6A166506913}">
      <dgm:prSet/>
      <dgm:spPr/>
      <dgm:t>
        <a:bodyPr/>
        <a:lstStyle/>
        <a:p>
          <a:endParaRPr lang="es-AR" sz="1800">
            <a:solidFill>
              <a:schemeClr val="tx1"/>
            </a:solidFill>
            <a:latin typeface="+mj-lt"/>
          </a:endParaRPr>
        </a:p>
      </dgm:t>
    </dgm:pt>
    <dgm:pt modelId="{6B2CDB56-7D44-454C-9D9E-C0F974F82BBE}">
      <dgm:prSet custT="1"/>
      <dgm:spPr/>
      <dgm:t>
        <a:bodyPr/>
        <a:lstStyle/>
        <a:p>
          <a:endParaRPr lang="en-US" sz="1800" dirty="0">
            <a:solidFill>
              <a:schemeClr val="tx1"/>
            </a:solidFill>
            <a:latin typeface="+mj-lt"/>
          </a:endParaRPr>
        </a:p>
      </dgm:t>
    </dgm:pt>
    <dgm:pt modelId="{119BFEC1-3BD4-42A0-BF60-0E5DB2C8BE2E}" type="parTrans" cxnId="{11183742-BBB0-4115-A9F6-30D17EC7C8D4}">
      <dgm:prSet/>
      <dgm:spPr/>
      <dgm:t>
        <a:bodyPr/>
        <a:lstStyle/>
        <a:p>
          <a:endParaRPr lang="es-AR"/>
        </a:p>
      </dgm:t>
    </dgm:pt>
    <dgm:pt modelId="{7D9A8FA0-263C-4250-B6D4-7AF86E29E627}" type="sibTrans" cxnId="{11183742-BBB0-4115-A9F6-30D17EC7C8D4}">
      <dgm:prSet/>
      <dgm:spPr/>
      <dgm:t>
        <a:bodyPr/>
        <a:lstStyle/>
        <a:p>
          <a:endParaRPr lang="es-AR"/>
        </a:p>
      </dgm:t>
    </dgm:pt>
    <dgm:pt modelId="{3AB021F0-3F0D-43F1-8761-C8B792C4B0B9}">
      <dgm:prSet custT="1"/>
      <dgm:spPr/>
      <dgm:t>
        <a:bodyPr/>
        <a:lstStyle/>
        <a:p>
          <a:endParaRPr lang="en-US" sz="1800" dirty="0">
            <a:solidFill>
              <a:schemeClr val="tx1"/>
            </a:solidFill>
            <a:latin typeface="+mj-lt"/>
          </a:endParaRPr>
        </a:p>
      </dgm:t>
    </dgm:pt>
    <dgm:pt modelId="{0F3572E5-C0E8-4BCF-AC8E-6EC064F12A95}" type="parTrans" cxnId="{69C58DB8-E6BC-42EF-AA1D-86895DB8C725}">
      <dgm:prSet/>
      <dgm:spPr/>
      <dgm:t>
        <a:bodyPr/>
        <a:lstStyle/>
        <a:p>
          <a:endParaRPr lang="es-AR"/>
        </a:p>
      </dgm:t>
    </dgm:pt>
    <dgm:pt modelId="{27925E33-0E89-46B9-B86E-4737074B0069}" type="sibTrans" cxnId="{69C58DB8-E6BC-42EF-AA1D-86895DB8C725}">
      <dgm:prSet/>
      <dgm:spPr/>
      <dgm:t>
        <a:bodyPr/>
        <a:lstStyle/>
        <a:p>
          <a:endParaRPr lang="es-A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0369" custScaleY="58920" custLinFactNeighborX="14811" custLinFactNeighborY="-15442">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5F06C31C-E227-0942-8F12-18E2CB910DC3}" type="presOf" srcId="{335BC3E1-07D9-4890-817F-9EC238F78B5B}" destId="{D15AFA3C-46C9-3E49-B115-304369B5D8C1}" srcOrd="0" destOrd="2"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EC331622-B7A4-3D4E-A141-6EE727B9F7AA}" type="presOf" srcId="{53C38150-BFFA-964C-AB0F-91416B2E3117}" destId="{7BFBB581-108E-624E-9A82-54FDCD3A7DF1}" srcOrd="0" destOrd="0" presId="urn:microsoft.com/office/officeart/2005/8/layout/list1"/>
    <dgm:cxn modelId="{19AC3637-2122-1D42-99EC-5B415886EF0B}" type="presOf" srcId="{46D407AF-5603-4C48-A79C-953AEAC42AEC}" destId="{D15AFA3C-46C9-3E49-B115-304369B5D8C1}" srcOrd="0" destOrd="0" presId="urn:microsoft.com/office/officeart/2005/8/layout/list1"/>
    <dgm:cxn modelId="{11183742-BBB0-4115-A9F6-30D17EC7C8D4}" srcId="{53C38150-BFFA-964C-AB0F-91416B2E3117}" destId="{6B2CDB56-7D44-454C-9D9E-C0F974F82BBE}" srcOrd="1" destOrd="0" parTransId="{119BFEC1-3BD4-42A0-BF60-0E5DB2C8BE2E}" sibTransId="{7D9A8FA0-263C-4250-B6D4-7AF86E29E627}"/>
    <dgm:cxn modelId="{4C79B175-00EC-4B40-A3D1-97DA4B9DB39B}" type="presOf" srcId="{BC3F9FA9-6BEE-41E7-9F60-64C4DBE29DFD}" destId="{D15AFA3C-46C9-3E49-B115-304369B5D8C1}" srcOrd="0" destOrd="4" presId="urn:microsoft.com/office/officeart/2005/8/layout/list1"/>
    <dgm:cxn modelId="{69C58DB8-E6BC-42EF-AA1D-86895DB8C725}" srcId="{53C38150-BFFA-964C-AB0F-91416B2E3117}" destId="{3AB021F0-3F0D-43F1-8761-C8B792C4B0B9}" srcOrd="3" destOrd="0" parTransId="{0F3572E5-C0E8-4BCF-AC8E-6EC064F12A95}" sibTransId="{27925E33-0E89-46B9-B86E-4737074B0069}"/>
    <dgm:cxn modelId="{67B5D8C0-0970-024E-91FF-B7F3F0F6C02C}" type="presOf" srcId="{53C38150-BFFA-964C-AB0F-91416B2E3117}" destId="{9514EDE9-45DB-A04D-93D4-CB8C956199C1}" srcOrd="1" destOrd="0" presId="urn:microsoft.com/office/officeart/2005/8/layout/list1"/>
    <dgm:cxn modelId="{C770FB93-6BDE-C442-B27D-380FF9F16625}" type="presOf" srcId="{3AB021F0-3F0D-43F1-8761-C8B792C4B0B9}" destId="{D15AFA3C-46C9-3E49-B115-304369B5D8C1}" srcOrd="0" destOrd="3" presId="urn:microsoft.com/office/officeart/2005/8/layout/list1"/>
    <dgm:cxn modelId="{67E6D9E0-A73D-354D-B135-8E905B562EC3}" type="presOf" srcId="{6B2CDB56-7D44-454C-9D9E-C0F974F82BBE}" destId="{D15AFA3C-46C9-3E49-B115-304369B5D8C1}" srcOrd="0" destOrd="1" presId="urn:microsoft.com/office/officeart/2005/8/layout/list1"/>
    <dgm:cxn modelId="{765D42D9-3DD0-4E52-9019-AC5840C5622B}" srcId="{53C38150-BFFA-964C-AB0F-91416B2E3117}" destId="{335BC3E1-07D9-4890-817F-9EC238F78B5B}" srcOrd="2" destOrd="0" parTransId="{41B017BB-7F7A-4D98-9262-CC438B107724}" sibTransId="{1E20E001-21B5-49B8-8EE9-1E1F5AF851B0}"/>
    <dgm:cxn modelId="{6275C3AB-713F-7045-8017-DDF515D40502}" type="presOf" srcId="{BE246436-190B-C043-B624-2367FFD151E1}" destId="{AE5E0F38-F17C-2548-975F-7AA43CF5EFCC}" srcOrd="0" destOrd="0" presId="urn:microsoft.com/office/officeart/2005/8/layout/list1"/>
    <dgm:cxn modelId="{B8FCABB6-D817-40AB-A180-6B57B5557854}" srcId="{53C38150-BFFA-964C-AB0F-91416B2E3117}" destId="{46D407AF-5603-4C48-A79C-953AEAC42AEC}" srcOrd="0" destOrd="0" parTransId="{5B6BDF4C-3987-4A17-9B2D-5E680CA63E98}" sibTransId="{B68407EC-AD1B-44AB-9CC7-AF2730155C1B}"/>
    <dgm:cxn modelId="{0064A91A-4E3F-4305-B6E8-D6A166506913}" srcId="{53C38150-BFFA-964C-AB0F-91416B2E3117}" destId="{BC3F9FA9-6BEE-41E7-9F60-64C4DBE29DFD}" srcOrd="4" destOrd="0" parTransId="{1C9B2760-E4CC-453E-AF11-FE809708E83C}" sibTransId="{09440F16-D849-44B5-83AE-41B8EBDFC13F}"/>
    <dgm:cxn modelId="{4C18C155-510A-5D42-889A-076FEBFD44BC}" type="presParOf" srcId="{AE5E0F38-F17C-2548-975F-7AA43CF5EFCC}" destId="{8C139F1F-C693-FA4C-9C3F-82C925758D73}" srcOrd="0" destOrd="0" presId="urn:microsoft.com/office/officeart/2005/8/layout/list1"/>
    <dgm:cxn modelId="{1C3A5A4E-ABA9-6044-AA69-F60BF1909EF9}" type="presParOf" srcId="{8C139F1F-C693-FA4C-9C3F-82C925758D73}" destId="{7BFBB581-108E-624E-9A82-54FDCD3A7DF1}" srcOrd="0" destOrd="0" presId="urn:microsoft.com/office/officeart/2005/8/layout/list1"/>
    <dgm:cxn modelId="{408A6F1F-18A4-4A4C-9F5F-79CDC5DB7141}" type="presParOf" srcId="{8C139F1F-C693-FA4C-9C3F-82C925758D73}" destId="{9514EDE9-45DB-A04D-93D4-CB8C956199C1}" srcOrd="1" destOrd="0" presId="urn:microsoft.com/office/officeart/2005/8/layout/list1"/>
    <dgm:cxn modelId="{BC7C801E-80FD-0544-8FF7-C2B99FCDE829}" type="presParOf" srcId="{AE5E0F38-F17C-2548-975F-7AA43CF5EFCC}" destId="{4EF86513-B7E8-C84C-9614-4891A667CC98}" srcOrd="1" destOrd="0" presId="urn:microsoft.com/office/officeart/2005/8/layout/list1"/>
    <dgm:cxn modelId="{717DFCA7-A7F1-C847-B205-31594CA2289E}"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800" dirty="0" smtClean="0">
              <a:solidFill>
                <a:schemeClr val="tx1"/>
              </a:solidFill>
              <a:latin typeface="+mj-lt"/>
              <a:cs typeface="Times New Roman" pitchFamily="18" charset="0"/>
            </a:rPr>
            <a:t>By internalizing network effects through:</a:t>
          </a:r>
          <a:r>
            <a:rPr lang="en-US" sz="1800" dirty="0" smtClean="0">
              <a:solidFill>
                <a:schemeClr val="tx1"/>
              </a:solidFill>
              <a:latin typeface="+mj-lt"/>
            </a:rPr>
            <a:t> </a:t>
          </a:r>
          <a:endParaRPr lang="en-US" sz="1800" b="0" i="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b="0" i="0">
            <a:solidFill>
              <a:schemeClr val="tx1"/>
            </a:solidFill>
            <a:latin typeface="+mj-lt"/>
          </a:endParaRPr>
        </a:p>
      </dgm:t>
    </dgm:pt>
    <dgm:pt modelId="{90C83909-0064-0247-B714-12E3EBE790B9}" type="sibTrans" cxnId="{CA6399E2-54F2-9749-810B-EEAB40519520}">
      <dgm:prSet/>
      <dgm:spPr/>
      <dgm:t>
        <a:bodyPr/>
        <a:lstStyle/>
        <a:p>
          <a:endParaRPr lang="en-US" sz="1800" b="0" i="0">
            <a:solidFill>
              <a:schemeClr val="tx1"/>
            </a:solidFill>
            <a:latin typeface="+mj-lt"/>
          </a:endParaRPr>
        </a:p>
      </dgm:t>
    </dgm:pt>
    <dgm:pt modelId="{46D407AF-5603-4C48-A79C-953AEAC42AEC}">
      <dgm:prSet custT="1"/>
      <dgm:spPr/>
      <dgm:t>
        <a:bodyPr/>
        <a:lstStyle/>
        <a:p>
          <a:r>
            <a:rPr lang="en-US" sz="1800" b="1" dirty="0" smtClean="0">
              <a:solidFill>
                <a:schemeClr val="tx1"/>
              </a:solidFill>
              <a:latin typeface="+mj-lt"/>
              <a:cs typeface="Times New Roman" pitchFamily="18" charset="0"/>
            </a:rPr>
            <a:t>Pricing: </a:t>
          </a:r>
          <a:r>
            <a:rPr lang="en-US" sz="1800" dirty="0" smtClean="0">
              <a:latin typeface="+mj-lt"/>
            </a:rPr>
            <a:t>Magazines price low to readers to get their “eyeballs” which they then sell to advertisers.</a:t>
          </a:r>
          <a:endParaRPr lang="en-US" sz="1800" dirty="0">
            <a:solidFill>
              <a:schemeClr val="tx1"/>
            </a:solidFill>
            <a:latin typeface="+mj-lt"/>
          </a:endParaRPr>
        </a:p>
      </dgm:t>
    </dgm:pt>
    <dgm:pt modelId="{5B6BDF4C-3987-4A17-9B2D-5E680CA63E98}" type="parTrans" cxnId="{B8FCABB6-D817-40AB-A180-6B57B5557854}">
      <dgm:prSet/>
      <dgm:spPr/>
      <dgm:t>
        <a:bodyPr/>
        <a:lstStyle/>
        <a:p>
          <a:endParaRPr lang="es-AR" sz="1800">
            <a:solidFill>
              <a:schemeClr val="tx1"/>
            </a:solidFill>
            <a:latin typeface="+mj-lt"/>
          </a:endParaRPr>
        </a:p>
      </dgm:t>
    </dgm:pt>
    <dgm:pt modelId="{B68407EC-AD1B-44AB-9CC7-AF2730155C1B}" type="sibTrans" cxnId="{B8FCABB6-D817-40AB-A180-6B57B5557854}">
      <dgm:prSet/>
      <dgm:spPr/>
      <dgm:t>
        <a:bodyPr/>
        <a:lstStyle/>
        <a:p>
          <a:endParaRPr lang="es-AR" sz="1800">
            <a:solidFill>
              <a:schemeClr val="tx1"/>
            </a:solidFill>
            <a:latin typeface="+mj-lt"/>
          </a:endParaRPr>
        </a:p>
      </dgm:t>
    </dgm:pt>
    <dgm:pt modelId="{335BC3E1-07D9-4890-817F-9EC238F78B5B}">
      <dgm:prSet custT="1"/>
      <dgm:spPr/>
      <dgm:t>
        <a:bodyPr/>
        <a:lstStyle/>
        <a:p>
          <a:r>
            <a:rPr lang="en-US" sz="1800" b="1" dirty="0" smtClean="0">
              <a:solidFill>
                <a:schemeClr val="tx1"/>
              </a:solidFill>
              <a:latin typeface="+mj-lt"/>
              <a:cs typeface="Times New Roman" pitchFamily="18" charset="0"/>
            </a:rPr>
            <a:t>Design Decisions: </a:t>
          </a:r>
          <a:r>
            <a:rPr lang="en-US" sz="1800" dirty="0" smtClean="0">
              <a:latin typeface="+mj-lt"/>
            </a:rPr>
            <a:t>Shopping malls design space to encourage foot traffic to stores while making walking around mall enjoyable for shopper.</a:t>
          </a:r>
          <a:endParaRPr lang="en-US" sz="1800" dirty="0">
            <a:solidFill>
              <a:schemeClr val="tx1"/>
            </a:solidFill>
            <a:latin typeface="+mj-lt"/>
          </a:endParaRPr>
        </a:p>
      </dgm:t>
    </dgm:pt>
    <dgm:pt modelId="{41B017BB-7F7A-4D98-9262-CC438B107724}" type="parTrans" cxnId="{765D42D9-3DD0-4E52-9019-AC5840C5622B}">
      <dgm:prSet/>
      <dgm:spPr/>
      <dgm:t>
        <a:bodyPr/>
        <a:lstStyle/>
        <a:p>
          <a:endParaRPr lang="es-AR" sz="1800">
            <a:solidFill>
              <a:schemeClr val="tx1"/>
            </a:solidFill>
            <a:latin typeface="+mj-lt"/>
          </a:endParaRPr>
        </a:p>
      </dgm:t>
    </dgm:pt>
    <dgm:pt modelId="{1E20E001-21B5-49B8-8EE9-1E1F5AF851B0}" type="sibTrans" cxnId="{765D42D9-3DD0-4E52-9019-AC5840C5622B}">
      <dgm:prSet/>
      <dgm:spPr/>
      <dgm:t>
        <a:bodyPr/>
        <a:lstStyle/>
        <a:p>
          <a:endParaRPr lang="es-AR" sz="1800">
            <a:solidFill>
              <a:schemeClr val="tx1"/>
            </a:solidFill>
            <a:latin typeface="+mj-lt"/>
          </a:endParaRPr>
        </a:p>
      </dgm:t>
    </dgm:pt>
    <dgm:pt modelId="{BC3F9FA9-6BEE-41E7-9F60-64C4DBE29DFD}">
      <dgm:prSet custT="1"/>
      <dgm:spPr/>
      <dgm:t>
        <a:bodyPr/>
        <a:lstStyle/>
        <a:p>
          <a:r>
            <a:rPr lang="en-US" sz="1800" b="1" dirty="0" smtClean="0">
              <a:solidFill>
                <a:schemeClr val="tx1"/>
              </a:solidFill>
              <a:latin typeface="+mj-lt"/>
              <a:cs typeface="Times New Roman" pitchFamily="18" charset="0"/>
            </a:rPr>
            <a:t>Rules and Regulations: </a:t>
          </a:r>
          <a:r>
            <a:rPr lang="en-US" sz="1800" dirty="0" smtClean="0">
              <a:latin typeface="+mj-lt"/>
            </a:rPr>
            <a:t>Auctions penalize sellers for defective merchandise and buyers for nonpayment. </a:t>
          </a:r>
          <a:endParaRPr lang="en-US" sz="1800" dirty="0">
            <a:solidFill>
              <a:schemeClr val="tx1"/>
            </a:solidFill>
            <a:latin typeface="+mj-lt"/>
          </a:endParaRPr>
        </a:p>
      </dgm:t>
    </dgm:pt>
    <dgm:pt modelId="{1C9B2760-E4CC-453E-AF11-FE809708E83C}" type="parTrans" cxnId="{0064A91A-4E3F-4305-B6E8-D6A166506913}">
      <dgm:prSet/>
      <dgm:spPr/>
      <dgm:t>
        <a:bodyPr/>
        <a:lstStyle/>
        <a:p>
          <a:endParaRPr lang="es-AR" sz="1800">
            <a:solidFill>
              <a:schemeClr val="tx1"/>
            </a:solidFill>
            <a:latin typeface="+mj-lt"/>
          </a:endParaRPr>
        </a:p>
      </dgm:t>
    </dgm:pt>
    <dgm:pt modelId="{09440F16-D849-44B5-83AE-41B8EBDFC13F}" type="sibTrans" cxnId="{0064A91A-4E3F-4305-B6E8-D6A166506913}">
      <dgm:prSet/>
      <dgm:spPr/>
      <dgm:t>
        <a:bodyPr/>
        <a:lstStyle/>
        <a:p>
          <a:endParaRPr lang="es-AR" sz="1800">
            <a:solidFill>
              <a:schemeClr val="tx1"/>
            </a:solidFill>
            <a:latin typeface="+mj-lt"/>
          </a:endParaRPr>
        </a:p>
      </dgm:t>
    </dgm:pt>
    <dgm:pt modelId="{45F76F84-E2B7-47FC-9F48-4757B55D0183}">
      <dgm:prSet custT="1"/>
      <dgm:spPr/>
      <dgm:t>
        <a:bodyPr/>
        <a:lstStyle/>
        <a:p>
          <a:endParaRPr lang="en-US" sz="1800" dirty="0">
            <a:solidFill>
              <a:schemeClr val="tx1"/>
            </a:solidFill>
            <a:latin typeface="+mj-lt"/>
          </a:endParaRPr>
        </a:p>
      </dgm:t>
    </dgm:pt>
    <dgm:pt modelId="{160B9CE3-5958-44B8-9966-896CC5FBEC75}" type="parTrans" cxnId="{E3D697FA-4716-474B-9E17-57E6793D83C2}">
      <dgm:prSet/>
      <dgm:spPr/>
    </dgm:pt>
    <dgm:pt modelId="{AAF0D46E-DF8A-40C8-9266-95349BBF1137}" type="sibTrans" cxnId="{E3D697FA-4716-474B-9E17-57E6793D83C2}">
      <dgm:prSet/>
      <dgm:spPr/>
    </dgm:pt>
    <dgm:pt modelId="{75F6BAEC-49A5-4051-A886-52D33286C9AB}">
      <dgm:prSet custT="1"/>
      <dgm:spPr/>
      <dgm:t>
        <a:bodyPr/>
        <a:lstStyle/>
        <a:p>
          <a:endParaRPr lang="en-US" sz="1800" dirty="0">
            <a:solidFill>
              <a:schemeClr val="tx1"/>
            </a:solidFill>
            <a:latin typeface="+mj-lt"/>
          </a:endParaRPr>
        </a:p>
      </dgm:t>
    </dgm:pt>
    <dgm:pt modelId="{6EE7B030-A14D-4878-8EBE-57B28214AB55}" type="parTrans" cxnId="{5AA27037-EDC9-4F03-A77B-9F3142A98277}">
      <dgm:prSet/>
      <dgm:spPr/>
    </dgm:pt>
    <dgm:pt modelId="{1F9B1D69-736B-40AE-8BC6-2ECA1AA21498}" type="sibTrans" cxnId="{5AA27037-EDC9-4F03-A77B-9F3142A98277}">
      <dgm:prSet/>
      <dgm:spPr/>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0369" custScaleY="58920" custLinFactNeighborX="14811" custLinFactNeighborY="-15442">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custLinFactNeighborY="-5041">
        <dgm:presLayoutVars>
          <dgm:bulletEnabled val="1"/>
        </dgm:presLayoutVars>
      </dgm:prSet>
      <dgm:spPr/>
      <dgm:t>
        <a:bodyPr/>
        <a:lstStyle/>
        <a:p>
          <a:endParaRPr lang="en-US"/>
        </a:p>
      </dgm:t>
    </dgm:pt>
  </dgm:ptLst>
  <dgm:cxnLst>
    <dgm:cxn modelId="{0064A91A-4E3F-4305-B6E8-D6A166506913}" srcId="{53C38150-BFFA-964C-AB0F-91416B2E3117}" destId="{BC3F9FA9-6BEE-41E7-9F60-64C4DBE29DFD}" srcOrd="4" destOrd="0" parTransId="{1C9B2760-E4CC-453E-AF11-FE809708E83C}" sibTransId="{09440F16-D849-44B5-83AE-41B8EBDFC13F}"/>
    <dgm:cxn modelId="{C914FB61-DEE1-E44B-8B72-96796A04AE17}" type="presOf" srcId="{75F6BAEC-49A5-4051-A886-52D33286C9AB}" destId="{D15AFA3C-46C9-3E49-B115-304369B5D8C1}" srcOrd="0" destOrd="3" presId="urn:microsoft.com/office/officeart/2005/8/layout/list1"/>
    <dgm:cxn modelId="{5689530E-77BA-B745-9089-9F9A9CB058AB}" type="presOf" srcId="{46D407AF-5603-4C48-A79C-953AEAC42AEC}" destId="{D15AFA3C-46C9-3E49-B115-304369B5D8C1}" srcOrd="0" destOrd="0" presId="urn:microsoft.com/office/officeart/2005/8/layout/list1"/>
    <dgm:cxn modelId="{FFE8BF03-4EBD-3741-91B2-DC5ACC873B1B}" type="presOf" srcId="{53C38150-BFFA-964C-AB0F-91416B2E3117}" destId="{7BFBB581-108E-624E-9A82-54FDCD3A7DF1}" srcOrd="0" destOrd="0" presId="urn:microsoft.com/office/officeart/2005/8/layout/list1"/>
    <dgm:cxn modelId="{BF044117-CF4C-4C40-8BBC-842C1DB11730}" type="presOf" srcId="{335BC3E1-07D9-4890-817F-9EC238F78B5B}" destId="{D15AFA3C-46C9-3E49-B115-304369B5D8C1}" srcOrd="0" destOrd="2" presId="urn:microsoft.com/office/officeart/2005/8/layout/list1"/>
    <dgm:cxn modelId="{88FC9838-6293-FD49-8CA6-4E0809A889F8}" type="presOf" srcId="{53C38150-BFFA-964C-AB0F-91416B2E3117}" destId="{9514EDE9-45DB-A04D-93D4-CB8C956199C1}" srcOrd="1" destOrd="0" presId="urn:microsoft.com/office/officeart/2005/8/layout/list1"/>
    <dgm:cxn modelId="{5AA27037-EDC9-4F03-A77B-9F3142A98277}" srcId="{53C38150-BFFA-964C-AB0F-91416B2E3117}" destId="{75F6BAEC-49A5-4051-A886-52D33286C9AB}" srcOrd="3" destOrd="0" parTransId="{6EE7B030-A14D-4878-8EBE-57B28214AB55}" sibTransId="{1F9B1D69-736B-40AE-8BC6-2ECA1AA21498}"/>
    <dgm:cxn modelId="{0CDD2DDE-F005-8540-A9C0-1C699E03700C}" type="presOf" srcId="{BC3F9FA9-6BEE-41E7-9F60-64C4DBE29DFD}" destId="{D15AFA3C-46C9-3E49-B115-304369B5D8C1}" srcOrd="0" destOrd="4" presId="urn:microsoft.com/office/officeart/2005/8/layout/list1"/>
    <dgm:cxn modelId="{8D503EB0-4096-5D46-BB0A-1799E84D6885}" type="presOf" srcId="{BE246436-190B-C043-B624-2367FFD151E1}" destId="{AE5E0F38-F17C-2548-975F-7AA43CF5EFCC}" srcOrd="0" destOrd="0" presId="urn:microsoft.com/office/officeart/2005/8/layout/list1"/>
    <dgm:cxn modelId="{E3D697FA-4716-474B-9E17-57E6793D83C2}" srcId="{53C38150-BFFA-964C-AB0F-91416B2E3117}" destId="{45F76F84-E2B7-47FC-9F48-4757B55D0183}" srcOrd="1" destOrd="0" parTransId="{160B9CE3-5958-44B8-9966-896CC5FBEC75}" sibTransId="{AAF0D46E-DF8A-40C8-9266-95349BBF1137}"/>
    <dgm:cxn modelId="{B8FCABB6-D817-40AB-A180-6B57B5557854}" srcId="{53C38150-BFFA-964C-AB0F-91416B2E3117}" destId="{46D407AF-5603-4C48-A79C-953AEAC42AEC}" srcOrd="0" destOrd="0" parTransId="{5B6BDF4C-3987-4A17-9B2D-5E680CA63E98}" sibTransId="{B68407EC-AD1B-44AB-9CC7-AF2730155C1B}"/>
    <dgm:cxn modelId="{765D42D9-3DD0-4E52-9019-AC5840C5622B}" srcId="{53C38150-BFFA-964C-AB0F-91416B2E3117}" destId="{335BC3E1-07D9-4890-817F-9EC238F78B5B}" srcOrd="2" destOrd="0" parTransId="{41B017BB-7F7A-4D98-9262-CC438B107724}" sibTransId="{1E20E001-21B5-49B8-8EE9-1E1F5AF851B0}"/>
    <dgm:cxn modelId="{CA6399E2-54F2-9749-810B-EEAB40519520}" srcId="{BE246436-190B-C043-B624-2367FFD151E1}" destId="{53C38150-BFFA-964C-AB0F-91416B2E3117}" srcOrd="0" destOrd="0" parTransId="{D6AFCB33-5E67-6840-B6E6-683747C6C7E8}" sibTransId="{90C83909-0064-0247-B714-12E3EBE790B9}"/>
    <dgm:cxn modelId="{9C649BCC-2682-6E42-9984-7664D18D0A18}" type="presOf" srcId="{45F76F84-E2B7-47FC-9F48-4757B55D0183}" destId="{D15AFA3C-46C9-3E49-B115-304369B5D8C1}" srcOrd="0" destOrd="1" presId="urn:microsoft.com/office/officeart/2005/8/layout/list1"/>
    <dgm:cxn modelId="{F0C5EFE9-DAA9-A942-B56C-F8549C03E182}" type="presParOf" srcId="{AE5E0F38-F17C-2548-975F-7AA43CF5EFCC}" destId="{8C139F1F-C693-FA4C-9C3F-82C925758D73}" srcOrd="0" destOrd="0" presId="urn:microsoft.com/office/officeart/2005/8/layout/list1"/>
    <dgm:cxn modelId="{F18F5F12-0BC1-834A-B53F-A553350BB513}" type="presParOf" srcId="{8C139F1F-C693-FA4C-9C3F-82C925758D73}" destId="{7BFBB581-108E-624E-9A82-54FDCD3A7DF1}" srcOrd="0" destOrd="0" presId="urn:microsoft.com/office/officeart/2005/8/layout/list1"/>
    <dgm:cxn modelId="{CABF9718-AFB8-4D4B-8B91-B6815E513A32}" type="presParOf" srcId="{8C139F1F-C693-FA4C-9C3F-82C925758D73}" destId="{9514EDE9-45DB-A04D-93D4-CB8C956199C1}" srcOrd="1" destOrd="0" presId="urn:microsoft.com/office/officeart/2005/8/layout/list1"/>
    <dgm:cxn modelId="{A6A1DA85-8193-7747-8264-7DAFC03038B4}" type="presParOf" srcId="{AE5E0F38-F17C-2548-975F-7AA43CF5EFCC}" destId="{4EF86513-B7E8-C84C-9614-4891A667CC98}" srcOrd="1" destOrd="0" presId="urn:microsoft.com/office/officeart/2005/8/layout/list1"/>
    <dgm:cxn modelId="{53AFB95F-933D-3A49-AC75-2D02525226B9}"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D3A3E2-A7FF-F843-BC65-9C0A1D8F50DA}"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54701022-BCB2-BE49-A2CC-DD3523E3DDFA}">
      <dgm:prSet phldrT="[Text]" custT="1"/>
      <dgm:spPr/>
      <dgm:t>
        <a:bodyPr/>
        <a:lstStyle/>
        <a:p>
          <a:r>
            <a:rPr lang="en-US" sz="2000" b="1" dirty="0" smtClean="0"/>
            <a:t>A Place to Get Together</a:t>
          </a:r>
          <a:endParaRPr lang="en-US" sz="2000" b="1" dirty="0"/>
        </a:p>
      </dgm:t>
    </dgm:pt>
    <dgm:pt modelId="{CDC3F75E-9038-F84E-8155-1EEF8B8395D3}" type="parTrans" cxnId="{D07E4468-F1BD-4645-AECD-9785E3EB622B}">
      <dgm:prSet/>
      <dgm:spPr/>
      <dgm:t>
        <a:bodyPr/>
        <a:lstStyle/>
        <a:p>
          <a:endParaRPr lang="en-US"/>
        </a:p>
      </dgm:t>
    </dgm:pt>
    <dgm:pt modelId="{10C32185-C7A2-E648-95DC-C0633F9D9E90}" type="sibTrans" cxnId="{D07E4468-F1BD-4645-AECD-9785E3EB622B}">
      <dgm:prSet/>
      <dgm:spPr/>
      <dgm:t>
        <a:bodyPr/>
        <a:lstStyle/>
        <a:p>
          <a:endParaRPr lang="en-US"/>
        </a:p>
      </dgm:t>
    </dgm:pt>
    <dgm:pt modelId="{562363BA-331F-2E49-9885-CAC75D80E5B5}">
      <dgm:prSet phldrT="[Text]" custT="1"/>
      <dgm:spPr/>
      <dgm:t>
        <a:bodyPr/>
        <a:lstStyle/>
        <a:p>
          <a:r>
            <a:rPr lang="en-US" sz="2000" b="1" dirty="0" smtClean="0"/>
            <a:t>Ways to Connect and Create Value</a:t>
          </a:r>
          <a:endParaRPr lang="en-US" sz="2000" b="1" dirty="0"/>
        </a:p>
      </dgm:t>
    </dgm:pt>
    <dgm:pt modelId="{FA68ADFA-DAB9-4044-860F-928CE331346D}" type="parTrans" cxnId="{FD95873B-D443-AE4D-8521-C5B484BAC706}">
      <dgm:prSet/>
      <dgm:spPr/>
      <dgm:t>
        <a:bodyPr/>
        <a:lstStyle/>
        <a:p>
          <a:endParaRPr lang="en-US"/>
        </a:p>
      </dgm:t>
    </dgm:pt>
    <dgm:pt modelId="{94794E91-0EDD-2541-977A-77F3DC4D638A}" type="sibTrans" cxnId="{FD95873B-D443-AE4D-8521-C5B484BAC706}">
      <dgm:prSet/>
      <dgm:spPr/>
      <dgm:t>
        <a:bodyPr/>
        <a:lstStyle/>
        <a:p>
          <a:endParaRPr lang="en-US"/>
        </a:p>
      </dgm:t>
    </dgm:pt>
    <dgm:pt modelId="{B9917562-18FE-A247-AB76-D4E2C0C09231}">
      <dgm:prSet phldrT="[Text]" custT="1"/>
      <dgm:spPr/>
      <dgm:t>
        <a:bodyPr/>
        <a:lstStyle/>
        <a:p>
          <a:r>
            <a:rPr lang="en-US" sz="2000" b="1" dirty="0" smtClean="0"/>
            <a:t>Manage externalities</a:t>
          </a:r>
        </a:p>
      </dgm:t>
    </dgm:pt>
    <dgm:pt modelId="{2681737F-7595-084F-9618-E6C1A5C8021B}" type="parTrans" cxnId="{7A6C2F7E-C890-A348-ABF2-2D12A7607D85}">
      <dgm:prSet/>
      <dgm:spPr/>
      <dgm:t>
        <a:bodyPr/>
        <a:lstStyle/>
        <a:p>
          <a:endParaRPr lang="en-US"/>
        </a:p>
      </dgm:t>
    </dgm:pt>
    <dgm:pt modelId="{BD060CED-E5AC-7A40-99AE-26CADCD317A4}" type="sibTrans" cxnId="{7A6C2F7E-C890-A348-ABF2-2D12A7607D85}">
      <dgm:prSet/>
      <dgm:spPr/>
      <dgm:t>
        <a:bodyPr/>
        <a:lstStyle/>
        <a:p>
          <a:endParaRPr lang="en-US"/>
        </a:p>
      </dgm:t>
    </dgm:pt>
    <dgm:pt modelId="{3CEB8F4E-6ED0-8C41-B1F3-E382BEF7B2ED}">
      <dgm:prSet phldrT="[Text]" custT="1"/>
      <dgm:spPr/>
      <dgm:t>
        <a:bodyPr/>
        <a:lstStyle/>
        <a:p>
          <a:r>
            <a:rPr lang="en-US" sz="1600" dirty="0" smtClean="0"/>
            <a:t>Platforms manage positive and negative externalities to increase value that members can realize from the platform.  </a:t>
          </a:r>
          <a:r>
            <a:rPr lang="en-US" sz="1600" baseline="0" dirty="0" smtClean="0"/>
            <a:t> </a:t>
          </a:r>
          <a:endParaRPr lang="en-US" sz="1600" dirty="0" smtClean="0"/>
        </a:p>
      </dgm:t>
    </dgm:pt>
    <dgm:pt modelId="{05EB709A-E1FA-C44F-B70D-BD0ED4C853F4}" type="parTrans" cxnId="{BE3664E7-D6ED-3B49-9870-4F49AFA5C02E}">
      <dgm:prSet/>
      <dgm:spPr/>
      <dgm:t>
        <a:bodyPr/>
        <a:lstStyle/>
        <a:p>
          <a:endParaRPr lang="en-US"/>
        </a:p>
      </dgm:t>
    </dgm:pt>
    <dgm:pt modelId="{E7E041F7-E4E2-AE45-8C22-00B8468558AE}" type="sibTrans" cxnId="{BE3664E7-D6ED-3B49-9870-4F49AFA5C02E}">
      <dgm:prSet/>
      <dgm:spPr/>
      <dgm:t>
        <a:bodyPr/>
        <a:lstStyle/>
        <a:p>
          <a:endParaRPr lang="en-US"/>
        </a:p>
      </dgm:t>
    </dgm:pt>
    <dgm:pt modelId="{4EA631ED-D7B0-7944-B768-386F8B923A73}">
      <dgm:prSet phldrT="[Text]" custT="1"/>
      <dgm:spPr/>
      <dgm:t>
        <a:bodyPr/>
        <a:lstStyle/>
        <a:p>
          <a:r>
            <a:rPr lang="en-US" sz="1600" dirty="0" smtClean="0"/>
            <a:t>Platform provides search and matching methods for helping customers find “value-creating” transactions and for exchanging value.</a:t>
          </a:r>
        </a:p>
      </dgm:t>
    </dgm:pt>
    <dgm:pt modelId="{7CF7CE85-91EE-694E-A84D-D6AE6EB3619C}" type="sibTrans" cxnId="{9B488676-BFC4-844F-ABD1-641371BE4124}">
      <dgm:prSet/>
      <dgm:spPr/>
      <dgm:t>
        <a:bodyPr/>
        <a:lstStyle/>
        <a:p>
          <a:endParaRPr lang="en-US"/>
        </a:p>
      </dgm:t>
    </dgm:pt>
    <dgm:pt modelId="{4F46A3CC-7093-2941-9408-CF114D05AB2D}" type="parTrans" cxnId="{9B488676-BFC4-844F-ABD1-641371BE4124}">
      <dgm:prSet/>
      <dgm:spPr/>
      <dgm:t>
        <a:bodyPr/>
        <a:lstStyle/>
        <a:p>
          <a:endParaRPr lang="en-US"/>
        </a:p>
      </dgm:t>
    </dgm:pt>
    <dgm:pt modelId="{4B2A90AB-D714-A540-B930-20ADA87881E6}">
      <dgm:prSet phldrT="[Text]" custT="1"/>
      <dgm:spPr/>
      <dgm:t>
        <a:bodyPr/>
        <a:lstStyle/>
        <a:p>
          <a:r>
            <a:rPr lang="en-US" sz="1600" dirty="0" smtClean="0"/>
            <a:t>Platform</a:t>
          </a:r>
          <a:r>
            <a:rPr lang="en-US" sz="1600" baseline="0" dirty="0" smtClean="0"/>
            <a:t> provides a physical or virtual environment for different types of customers to get together.   </a:t>
          </a:r>
          <a:endParaRPr lang="en-US" sz="1600" dirty="0"/>
        </a:p>
      </dgm:t>
    </dgm:pt>
    <dgm:pt modelId="{0439D172-5E27-7D47-9EF5-CB42B1C004C1}" type="sibTrans" cxnId="{C4C1EEB1-5483-D342-A12F-B1B7AF250084}">
      <dgm:prSet/>
      <dgm:spPr/>
      <dgm:t>
        <a:bodyPr/>
        <a:lstStyle/>
        <a:p>
          <a:endParaRPr lang="en-US"/>
        </a:p>
      </dgm:t>
    </dgm:pt>
    <dgm:pt modelId="{C44954DD-9511-9449-AF1F-638CD125836F}" type="parTrans" cxnId="{C4C1EEB1-5483-D342-A12F-B1B7AF250084}">
      <dgm:prSet/>
      <dgm:spPr/>
      <dgm:t>
        <a:bodyPr/>
        <a:lstStyle/>
        <a:p>
          <a:endParaRPr lang="en-US"/>
        </a:p>
      </dgm:t>
    </dgm:pt>
    <dgm:pt modelId="{FFCDD8B9-C4EC-4D78-A8B5-58E3C0D87F7B}" type="pres">
      <dgm:prSet presAssocID="{76D3A3E2-A7FF-F843-BC65-9C0A1D8F50DA}" presName="vert0" presStyleCnt="0">
        <dgm:presLayoutVars>
          <dgm:dir/>
          <dgm:animOne val="branch"/>
          <dgm:animLvl val="lvl"/>
        </dgm:presLayoutVars>
      </dgm:prSet>
      <dgm:spPr/>
      <dgm:t>
        <a:bodyPr/>
        <a:lstStyle/>
        <a:p>
          <a:endParaRPr lang="en-US"/>
        </a:p>
      </dgm:t>
    </dgm:pt>
    <dgm:pt modelId="{7A3D6DEC-2EEE-44AA-B582-82F456A1101F}" type="pres">
      <dgm:prSet presAssocID="{54701022-BCB2-BE49-A2CC-DD3523E3DDFA}" presName="thickLine" presStyleLbl="alignNode1" presStyleIdx="0" presStyleCnt="3"/>
      <dgm:spPr/>
    </dgm:pt>
    <dgm:pt modelId="{9A5B6280-0E51-4C5B-B61A-DB6A18E71EE9}" type="pres">
      <dgm:prSet presAssocID="{54701022-BCB2-BE49-A2CC-DD3523E3DDFA}" presName="horz1" presStyleCnt="0"/>
      <dgm:spPr/>
    </dgm:pt>
    <dgm:pt modelId="{35669497-3F74-4D55-9E49-44E9FCA72F81}" type="pres">
      <dgm:prSet presAssocID="{54701022-BCB2-BE49-A2CC-DD3523E3DDFA}" presName="tx1" presStyleLbl="revTx" presStyleIdx="0" presStyleCnt="6"/>
      <dgm:spPr/>
      <dgm:t>
        <a:bodyPr/>
        <a:lstStyle/>
        <a:p>
          <a:endParaRPr lang="en-US"/>
        </a:p>
      </dgm:t>
    </dgm:pt>
    <dgm:pt modelId="{9F783975-5DC3-4DE1-AD1F-1DA4114D8A40}" type="pres">
      <dgm:prSet presAssocID="{54701022-BCB2-BE49-A2CC-DD3523E3DDFA}" presName="vert1" presStyleCnt="0"/>
      <dgm:spPr/>
    </dgm:pt>
    <dgm:pt modelId="{11FF8239-A1D1-4252-912D-33FE3257D1F3}" type="pres">
      <dgm:prSet presAssocID="{4B2A90AB-D714-A540-B930-20ADA87881E6}" presName="vertSpace2a" presStyleCnt="0"/>
      <dgm:spPr/>
    </dgm:pt>
    <dgm:pt modelId="{6225DA10-2F3A-4B8D-AAD5-076C5E713B23}" type="pres">
      <dgm:prSet presAssocID="{4B2A90AB-D714-A540-B930-20ADA87881E6}" presName="horz2" presStyleCnt="0"/>
      <dgm:spPr/>
    </dgm:pt>
    <dgm:pt modelId="{CA7BDB8E-E937-41DF-903C-D40BD1766138}" type="pres">
      <dgm:prSet presAssocID="{4B2A90AB-D714-A540-B930-20ADA87881E6}" presName="horzSpace2" presStyleCnt="0"/>
      <dgm:spPr/>
    </dgm:pt>
    <dgm:pt modelId="{ACEA9399-4457-4527-B888-1F3093DA636E}" type="pres">
      <dgm:prSet presAssocID="{4B2A90AB-D714-A540-B930-20ADA87881E6}" presName="tx2" presStyleLbl="revTx" presStyleIdx="1" presStyleCnt="6"/>
      <dgm:spPr/>
      <dgm:t>
        <a:bodyPr/>
        <a:lstStyle/>
        <a:p>
          <a:endParaRPr lang="en-US"/>
        </a:p>
      </dgm:t>
    </dgm:pt>
    <dgm:pt modelId="{6384DEF9-56A5-41FA-8358-8782EDB16A7B}" type="pres">
      <dgm:prSet presAssocID="{4B2A90AB-D714-A540-B930-20ADA87881E6}" presName="vert2" presStyleCnt="0"/>
      <dgm:spPr/>
    </dgm:pt>
    <dgm:pt modelId="{8917FE53-E9F6-4E7D-8B92-D2200FD164A3}" type="pres">
      <dgm:prSet presAssocID="{4B2A90AB-D714-A540-B930-20ADA87881E6}" presName="thinLine2b" presStyleLbl="callout" presStyleIdx="0" presStyleCnt="3"/>
      <dgm:spPr/>
    </dgm:pt>
    <dgm:pt modelId="{6C25A460-3784-4232-BB79-0597478A519A}" type="pres">
      <dgm:prSet presAssocID="{4B2A90AB-D714-A540-B930-20ADA87881E6}" presName="vertSpace2b" presStyleCnt="0"/>
      <dgm:spPr/>
    </dgm:pt>
    <dgm:pt modelId="{D92989E1-12EF-458A-A8D8-B354C63D0686}" type="pres">
      <dgm:prSet presAssocID="{562363BA-331F-2E49-9885-CAC75D80E5B5}" presName="thickLine" presStyleLbl="alignNode1" presStyleIdx="1" presStyleCnt="3"/>
      <dgm:spPr/>
    </dgm:pt>
    <dgm:pt modelId="{5139E0B4-C421-49B4-BC25-450D30CBB277}" type="pres">
      <dgm:prSet presAssocID="{562363BA-331F-2E49-9885-CAC75D80E5B5}" presName="horz1" presStyleCnt="0"/>
      <dgm:spPr/>
    </dgm:pt>
    <dgm:pt modelId="{444ED926-4178-42EC-987E-6724FE7548DC}" type="pres">
      <dgm:prSet presAssocID="{562363BA-331F-2E49-9885-CAC75D80E5B5}" presName="tx1" presStyleLbl="revTx" presStyleIdx="2" presStyleCnt="6"/>
      <dgm:spPr/>
      <dgm:t>
        <a:bodyPr/>
        <a:lstStyle/>
        <a:p>
          <a:endParaRPr lang="en-US"/>
        </a:p>
      </dgm:t>
    </dgm:pt>
    <dgm:pt modelId="{5C335D03-0573-4A01-8AD8-9341A467DADB}" type="pres">
      <dgm:prSet presAssocID="{562363BA-331F-2E49-9885-CAC75D80E5B5}" presName="vert1" presStyleCnt="0"/>
      <dgm:spPr/>
    </dgm:pt>
    <dgm:pt modelId="{586EA597-C751-4746-9C18-FEFB298B740F}" type="pres">
      <dgm:prSet presAssocID="{4EA631ED-D7B0-7944-B768-386F8B923A73}" presName="vertSpace2a" presStyleCnt="0"/>
      <dgm:spPr/>
    </dgm:pt>
    <dgm:pt modelId="{57250108-2A2F-4FAE-A87A-D7AE5E44324C}" type="pres">
      <dgm:prSet presAssocID="{4EA631ED-D7B0-7944-B768-386F8B923A73}" presName="horz2" presStyleCnt="0"/>
      <dgm:spPr/>
    </dgm:pt>
    <dgm:pt modelId="{D140CC90-366B-419B-9C91-C5D5862712FC}" type="pres">
      <dgm:prSet presAssocID="{4EA631ED-D7B0-7944-B768-386F8B923A73}" presName="horzSpace2" presStyleCnt="0"/>
      <dgm:spPr/>
    </dgm:pt>
    <dgm:pt modelId="{6780D4EC-2C36-410F-8169-4CCDD296CE23}" type="pres">
      <dgm:prSet presAssocID="{4EA631ED-D7B0-7944-B768-386F8B923A73}" presName="tx2" presStyleLbl="revTx" presStyleIdx="3" presStyleCnt="6"/>
      <dgm:spPr/>
      <dgm:t>
        <a:bodyPr/>
        <a:lstStyle/>
        <a:p>
          <a:endParaRPr lang="en-US"/>
        </a:p>
      </dgm:t>
    </dgm:pt>
    <dgm:pt modelId="{9E591C72-6AEB-4C48-856A-B91B2A5422FA}" type="pres">
      <dgm:prSet presAssocID="{4EA631ED-D7B0-7944-B768-386F8B923A73}" presName="vert2" presStyleCnt="0"/>
      <dgm:spPr/>
    </dgm:pt>
    <dgm:pt modelId="{98D7045B-3FFD-4CC0-A510-19C4895075C2}" type="pres">
      <dgm:prSet presAssocID="{4EA631ED-D7B0-7944-B768-386F8B923A73}" presName="thinLine2b" presStyleLbl="callout" presStyleIdx="1" presStyleCnt="3"/>
      <dgm:spPr/>
    </dgm:pt>
    <dgm:pt modelId="{37BA1EBB-0837-4818-ABED-404FC0C71187}" type="pres">
      <dgm:prSet presAssocID="{4EA631ED-D7B0-7944-B768-386F8B923A73}" presName="vertSpace2b" presStyleCnt="0"/>
      <dgm:spPr/>
    </dgm:pt>
    <dgm:pt modelId="{7E7A0A32-69A4-FA4C-8A6B-C8D2AD969086}" type="pres">
      <dgm:prSet presAssocID="{B9917562-18FE-A247-AB76-D4E2C0C09231}" presName="thickLine" presStyleLbl="alignNode1" presStyleIdx="2" presStyleCnt="3"/>
      <dgm:spPr/>
    </dgm:pt>
    <dgm:pt modelId="{6FD28225-14DB-2044-AA9A-9FF422A94FB4}" type="pres">
      <dgm:prSet presAssocID="{B9917562-18FE-A247-AB76-D4E2C0C09231}" presName="horz1" presStyleCnt="0"/>
      <dgm:spPr/>
    </dgm:pt>
    <dgm:pt modelId="{9E0E6968-68AD-DA41-B69D-B62CBD013E0F}" type="pres">
      <dgm:prSet presAssocID="{B9917562-18FE-A247-AB76-D4E2C0C09231}" presName="tx1" presStyleLbl="revTx" presStyleIdx="4" presStyleCnt="6"/>
      <dgm:spPr/>
      <dgm:t>
        <a:bodyPr/>
        <a:lstStyle/>
        <a:p>
          <a:endParaRPr lang="en-US"/>
        </a:p>
      </dgm:t>
    </dgm:pt>
    <dgm:pt modelId="{11A44D64-F809-0049-8251-C9B406860F9F}" type="pres">
      <dgm:prSet presAssocID="{B9917562-18FE-A247-AB76-D4E2C0C09231}" presName="vert1" presStyleCnt="0"/>
      <dgm:spPr/>
    </dgm:pt>
    <dgm:pt modelId="{6A63F687-2188-F04B-AC90-FF73CC1A8392}" type="pres">
      <dgm:prSet presAssocID="{3CEB8F4E-6ED0-8C41-B1F3-E382BEF7B2ED}" presName="vertSpace2a" presStyleCnt="0"/>
      <dgm:spPr/>
    </dgm:pt>
    <dgm:pt modelId="{DB4EFB83-2372-4945-8BD0-BB82670033AD}" type="pres">
      <dgm:prSet presAssocID="{3CEB8F4E-6ED0-8C41-B1F3-E382BEF7B2ED}" presName="horz2" presStyleCnt="0"/>
      <dgm:spPr/>
    </dgm:pt>
    <dgm:pt modelId="{BDB0FC4F-79C0-AC4A-A5CC-FDCF7653FEE3}" type="pres">
      <dgm:prSet presAssocID="{3CEB8F4E-6ED0-8C41-B1F3-E382BEF7B2ED}" presName="horzSpace2" presStyleCnt="0"/>
      <dgm:spPr/>
    </dgm:pt>
    <dgm:pt modelId="{0C144566-D1FB-C64A-87D5-EF73F5B7B9AE}" type="pres">
      <dgm:prSet presAssocID="{3CEB8F4E-6ED0-8C41-B1F3-E382BEF7B2ED}" presName="tx2" presStyleLbl="revTx" presStyleIdx="5" presStyleCnt="6"/>
      <dgm:spPr/>
      <dgm:t>
        <a:bodyPr/>
        <a:lstStyle/>
        <a:p>
          <a:endParaRPr lang="en-US"/>
        </a:p>
      </dgm:t>
    </dgm:pt>
    <dgm:pt modelId="{D9E817BF-EA58-A14A-86E7-60EF0466AC1C}" type="pres">
      <dgm:prSet presAssocID="{3CEB8F4E-6ED0-8C41-B1F3-E382BEF7B2ED}" presName="vert2" presStyleCnt="0"/>
      <dgm:spPr/>
    </dgm:pt>
    <dgm:pt modelId="{C242B878-F40E-4348-88DD-3953EADB5524}" type="pres">
      <dgm:prSet presAssocID="{3CEB8F4E-6ED0-8C41-B1F3-E382BEF7B2ED}" presName="thinLine2b" presStyleLbl="callout" presStyleIdx="2" presStyleCnt="3"/>
      <dgm:spPr/>
    </dgm:pt>
    <dgm:pt modelId="{44C37C7B-786C-594A-A0AF-8D85AEB5C157}" type="pres">
      <dgm:prSet presAssocID="{3CEB8F4E-6ED0-8C41-B1F3-E382BEF7B2ED}" presName="vertSpace2b" presStyleCnt="0"/>
      <dgm:spPr/>
    </dgm:pt>
  </dgm:ptLst>
  <dgm:cxnLst>
    <dgm:cxn modelId="{7A6C2F7E-C890-A348-ABF2-2D12A7607D85}" srcId="{76D3A3E2-A7FF-F843-BC65-9C0A1D8F50DA}" destId="{B9917562-18FE-A247-AB76-D4E2C0C09231}" srcOrd="2" destOrd="0" parTransId="{2681737F-7595-084F-9618-E6C1A5C8021B}" sibTransId="{BD060CED-E5AC-7A40-99AE-26CADCD317A4}"/>
    <dgm:cxn modelId="{8F8C951C-FD55-4840-AC0B-8EE8C03DE54A}" type="presOf" srcId="{3CEB8F4E-6ED0-8C41-B1F3-E382BEF7B2ED}" destId="{0C144566-D1FB-C64A-87D5-EF73F5B7B9AE}" srcOrd="0" destOrd="0" presId="urn:microsoft.com/office/officeart/2008/layout/LinedList"/>
    <dgm:cxn modelId="{F2A11DC4-0663-9E46-8DCE-2F5F3A78498A}" type="presOf" srcId="{4B2A90AB-D714-A540-B930-20ADA87881E6}" destId="{ACEA9399-4457-4527-B888-1F3093DA636E}" srcOrd="0" destOrd="0" presId="urn:microsoft.com/office/officeart/2008/layout/LinedList"/>
    <dgm:cxn modelId="{6EBCA9AC-1F9A-9A47-8097-440FD5A1CE0B}" type="presOf" srcId="{562363BA-331F-2E49-9885-CAC75D80E5B5}" destId="{444ED926-4178-42EC-987E-6724FE7548DC}" srcOrd="0" destOrd="0" presId="urn:microsoft.com/office/officeart/2008/layout/LinedList"/>
    <dgm:cxn modelId="{D07E4468-F1BD-4645-AECD-9785E3EB622B}" srcId="{76D3A3E2-A7FF-F843-BC65-9C0A1D8F50DA}" destId="{54701022-BCB2-BE49-A2CC-DD3523E3DDFA}" srcOrd="0" destOrd="0" parTransId="{CDC3F75E-9038-F84E-8155-1EEF8B8395D3}" sibTransId="{10C32185-C7A2-E648-95DC-C0633F9D9E90}"/>
    <dgm:cxn modelId="{5CA52523-4BF6-8248-A162-AE2FBC20737D}" type="presOf" srcId="{B9917562-18FE-A247-AB76-D4E2C0C09231}" destId="{9E0E6968-68AD-DA41-B69D-B62CBD013E0F}" srcOrd="0" destOrd="0" presId="urn:microsoft.com/office/officeart/2008/layout/LinedList"/>
    <dgm:cxn modelId="{9B488676-BFC4-844F-ABD1-641371BE4124}" srcId="{562363BA-331F-2E49-9885-CAC75D80E5B5}" destId="{4EA631ED-D7B0-7944-B768-386F8B923A73}" srcOrd="0" destOrd="0" parTransId="{4F46A3CC-7093-2941-9408-CF114D05AB2D}" sibTransId="{7CF7CE85-91EE-694E-A84D-D6AE6EB3619C}"/>
    <dgm:cxn modelId="{BE3664E7-D6ED-3B49-9870-4F49AFA5C02E}" srcId="{B9917562-18FE-A247-AB76-D4E2C0C09231}" destId="{3CEB8F4E-6ED0-8C41-B1F3-E382BEF7B2ED}" srcOrd="0" destOrd="0" parTransId="{05EB709A-E1FA-C44F-B70D-BD0ED4C853F4}" sibTransId="{E7E041F7-E4E2-AE45-8C22-00B8468558AE}"/>
    <dgm:cxn modelId="{C4C1EEB1-5483-D342-A12F-B1B7AF250084}" srcId="{54701022-BCB2-BE49-A2CC-DD3523E3DDFA}" destId="{4B2A90AB-D714-A540-B930-20ADA87881E6}" srcOrd="0" destOrd="0" parTransId="{C44954DD-9511-9449-AF1F-638CD125836F}" sibTransId="{0439D172-5E27-7D47-9EF5-CB42B1C004C1}"/>
    <dgm:cxn modelId="{FD95873B-D443-AE4D-8521-C5B484BAC706}" srcId="{76D3A3E2-A7FF-F843-BC65-9C0A1D8F50DA}" destId="{562363BA-331F-2E49-9885-CAC75D80E5B5}" srcOrd="1" destOrd="0" parTransId="{FA68ADFA-DAB9-4044-860F-928CE331346D}" sibTransId="{94794E91-0EDD-2541-977A-77F3DC4D638A}"/>
    <dgm:cxn modelId="{265955F2-CF01-2E42-A29F-0462CF5404DE}" type="presOf" srcId="{76D3A3E2-A7FF-F843-BC65-9C0A1D8F50DA}" destId="{FFCDD8B9-C4EC-4D78-A8B5-58E3C0D87F7B}" srcOrd="0" destOrd="0" presId="urn:microsoft.com/office/officeart/2008/layout/LinedList"/>
    <dgm:cxn modelId="{00C3D9FC-2616-8E49-BBA6-4D74CE0A0436}" type="presOf" srcId="{54701022-BCB2-BE49-A2CC-DD3523E3DDFA}" destId="{35669497-3F74-4D55-9E49-44E9FCA72F81}" srcOrd="0" destOrd="0" presId="urn:microsoft.com/office/officeart/2008/layout/LinedList"/>
    <dgm:cxn modelId="{AAEC798B-7274-AD44-8E8E-6E7B5E58DFC3}" type="presOf" srcId="{4EA631ED-D7B0-7944-B768-386F8B923A73}" destId="{6780D4EC-2C36-410F-8169-4CCDD296CE23}" srcOrd="0" destOrd="0" presId="urn:microsoft.com/office/officeart/2008/layout/LinedList"/>
    <dgm:cxn modelId="{E599B6C2-AD37-C743-820D-1663E8C32951}" type="presParOf" srcId="{FFCDD8B9-C4EC-4D78-A8B5-58E3C0D87F7B}" destId="{7A3D6DEC-2EEE-44AA-B582-82F456A1101F}" srcOrd="0" destOrd="0" presId="urn:microsoft.com/office/officeart/2008/layout/LinedList"/>
    <dgm:cxn modelId="{985177AE-75F0-354F-B166-17F5FA1F25AE}" type="presParOf" srcId="{FFCDD8B9-C4EC-4D78-A8B5-58E3C0D87F7B}" destId="{9A5B6280-0E51-4C5B-B61A-DB6A18E71EE9}" srcOrd="1" destOrd="0" presId="urn:microsoft.com/office/officeart/2008/layout/LinedList"/>
    <dgm:cxn modelId="{2113593D-9160-BE40-8771-B28595830E03}" type="presParOf" srcId="{9A5B6280-0E51-4C5B-B61A-DB6A18E71EE9}" destId="{35669497-3F74-4D55-9E49-44E9FCA72F81}" srcOrd="0" destOrd="0" presId="urn:microsoft.com/office/officeart/2008/layout/LinedList"/>
    <dgm:cxn modelId="{FBFF3871-2BDF-AC46-AD43-294C40B21086}" type="presParOf" srcId="{9A5B6280-0E51-4C5B-B61A-DB6A18E71EE9}" destId="{9F783975-5DC3-4DE1-AD1F-1DA4114D8A40}" srcOrd="1" destOrd="0" presId="urn:microsoft.com/office/officeart/2008/layout/LinedList"/>
    <dgm:cxn modelId="{14F7C698-1CCA-EC47-9CD7-46AE80C4D442}" type="presParOf" srcId="{9F783975-5DC3-4DE1-AD1F-1DA4114D8A40}" destId="{11FF8239-A1D1-4252-912D-33FE3257D1F3}" srcOrd="0" destOrd="0" presId="urn:microsoft.com/office/officeart/2008/layout/LinedList"/>
    <dgm:cxn modelId="{5DAB1128-CCCF-B844-B7DF-980C6894336F}" type="presParOf" srcId="{9F783975-5DC3-4DE1-AD1F-1DA4114D8A40}" destId="{6225DA10-2F3A-4B8D-AAD5-076C5E713B23}" srcOrd="1" destOrd="0" presId="urn:microsoft.com/office/officeart/2008/layout/LinedList"/>
    <dgm:cxn modelId="{C1A22505-7A28-CB46-9701-BC18C5D5DC27}" type="presParOf" srcId="{6225DA10-2F3A-4B8D-AAD5-076C5E713B23}" destId="{CA7BDB8E-E937-41DF-903C-D40BD1766138}" srcOrd="0" destOrd="0" presId="urn:microsoft.com/office/officeart/2008/layout/LinedList"/>
    <dgm:cxn modelId="{43BFC56A-6D23-7046-9DAD-AB94193D8F5C}" type="presParOf" srcId="{6225DA10-2F3A-4B8D-AAD5-076C5E713B23}" destId="{ACEA9399-4457-4527-B888-1F3093DA636E}" srcOrd="1" destOrd="0" presId="urn:microsoft.com/office/officeart/2008/layout/LinedList"/>
    <dgm:cxn modelId="{1EB5F72A-AB0B-DB4E-87E7-2BDDDADABAB9}" type="presParOf" srcId="{6225DA10-2F3A-4B8D-AAD5-076C5E713B23}" destId="{6384DEF9-56A5-41FA-8358-8782EDB16A7B}" srcOrd="2" destOrd="0" presId="urn:microsoft.com/office/officeart/2008/layout/LinedList"/>
    <dgm:cxn modelId="{D55FDD17-FD85-D342-8700-5B3CB31B1FDA}" type="presParOf" srcId="{9F783975-5DC3-4DE1-AD1F-1DA4114D8A40}" destId="{8917FE53-E9F6-4E7D-8B92-D2200FD164A3}" srcOrd="2" destOrd="0" presId="urn:microsoft.com/office/officeart/2008/layout/LinedList"/>
    <dgm:cxn modelId="{93311E2F-1D7A-2449-9E8E-EEE54679C560}" type="presParOf" srcId="{9F783975-5DC3-4DE1-AD1F-1DA4114D8A40}" destId="{6C25A460-3784-4232-BB79-0597478A519A}" srcOrd="3" destOrd="0" presId="urn:microsoft.com/office/officeart/2008/layout/LinedList"/>
    <dgm:cxn modelId="{5CE47ACF-42EE-F647-82F5-84611B224994}" type="presParOf" srcId="{FFCDD8B9-C4EC-4D78-A8B5-58E3C0D87F7B}" destId="{D92989E1-12EF-458A-A8D8-B354C63D0686}" srcOrd="2" destOrd="0" presId="urn:microsoft.com/office/officeart/2008/layout/LinedList"/>
    <dgm:cxn modelId="{2631661F-CC41-E047-A327-1A26464A57A6}" type="presParOf" srcId="{FFCDD8B9-C4EC-4D78-A8B5-58E3C0D87F7B}" destId="{5139E0B4-C421-49B4-BC25-450D30CBB277}" srcOrd="3" destOrd="0" presId="urn:microsoft.com/office/officeart/2008/layout/LinedList"/>
    <dgm:cxn modelId="{37B14675-6CD4-CE4A-A52C-2FB0A7C3AF88}" type="presParOf" srcId="{5139E0B4-C421-49B4-BC25-450D30CBB277}" destId="{444ED926-4178-42EC-987E-6724FE7548DC}" srcOrd="0" destOrd="0" presId="urn:microsoft.com/office/officeart/2008/layout/LinedList"/>
    <dgm:cxn modelId="{35C8EBD0-3F05-2D47-8A16-EBB8C95E7768}" type="presParOf" srcId="{5139E0B4-C421-49B4-BC25-450D30CBB277}" destId="{5C335D03-0573-4A01-8AD8-9341A467DADB}" srcOrd="1" destOrd="0" presId="urn:microsoft.com/office/officeart/2008/layout/LinedList"/>
    <dgm:cxn modelId="{2E204A89-7F5F-7747-894A-C1A4DC6FA693}" type="presParOf" srcId="{5C335D03-0573-4A01-8AD8-9341A467DADB}" destId="{586EA597-C751-4746-9C18-FEFB298B740F}" srcOrd="0" destOrd="0" presId="urn:microsoft.com/office/officeart/2008/layout/LinedList"/>
    <dgm:cxn modelId="{1E92BDEF-87AD-944E-9B52-3385331A3771}" type="presParOf" srcId="{5C335D03-0573-4A01-8AD8-9341A467DADB}" destId="{57250108-2A2F-4FAE-A87A-D7AE5E44324C}" srcOrd="1" destOrd="0" presId="urn:microsoft.com/office/officeart/2008/layout/LinedList"/>
    <dgm:cxn modelId="{B297A7CA-D661-CF42-9377-BFFB24A37F6D}" type="presParOf" srcId="{57250108-2A2F-4FAE-A87A-D7AE5E44324C}" destId="{D140CC90-366B-419B-9C91-C5D5862712FC}" srcOrd="0" destOrd="0" presId="urn:microsoft.com/office/officeart/2008/layout/LinedList"/>
    <dgm:cxn modelId="{0512B7F7-BF0B-2745-A354-7109FA84DEFD}" type="presParOf" srcId="{57250108-2A2F-4FAE-A87A-D7AE5E44324C}" destId="{6780D4EC-2C36-410F-8169-4CCDD296CE23}" srcOrd="1" destOrd="0" presId="urn:microsoft.com/office/officeart/2008/layout/LinedList"/>
    <dgm:cxn modelId="{F1C723F0-3FB5-B34F-88A1-225525AB4CB6}" type="presParOf" srcId="{57250108-2A2F-4FAE-A87A-D7AE5E44324C}" destId="{9E591C72-6AEB-4C48-856A-B91B2A5422FA}" srcOrd="2" destOrd="0" presId="urn:microsoft.com/office/officeart/2008/layout/LinedList"/>
    <dgm:cxn modelId="{09A5ED1C-047F-8847-AB14-FA4D4D17732E}" type="presParOf" srcId="{5C335D03-0573-4A01-8AD8-9341A467DADB}" destId="{98D7045B-3FFD-4CC0-A510-19C4895075C2}" srcOrd="2" destOrd="0" presId="urn:microsoft.com/office/officeart/2008/layout/LinedList"/>
    <dgm:cxn modelId="{4EAD04FC-3892-C648-AB90-3EF692EA4891}" type="presParOf" srcId="{5C335D03-0573-4A01-8AD8-9341A467DADB}" destId="{37BA1EBB-0837-4818-ABED-404FC0C71187}" srcOrd="3" destOrd="0" presId="urn:microsoft.com/office/officeart/2008/layout/LinedList"/>
    <dgm:cxn modelId="{75B53BA3-48BA-F946-82DE-F904A0B10105}" type="presParOf" srcId="{FFCDD8B9-C4EC-4D78-A8B5-58E3C0D87F7B}" destId="{7E7A0A32-69A4-FA4C-8A6B-C8D2AD969086}" srcOrd="4" destOrd="0" presId="urn:microsoft.com/office/officeart/2008/layout/LinedList"/>
    <dgm:cxn modelId="{D6AA892F-E72A-154D-8531-00069D52BE90}" type="presParOf" srcId="{FFCDD8B9-C4EC-4D78-A8B5-58E3C0D87F7B}" destId="{6FD28225-14DB-2044-AA9A-9FF422A94FB4}" srcOrd="5" destOrd="0" presId="urn:microsoft.com/office/officeart/2008/layout/LinedList"/>
    <dgm:cxn modelId="{D3D07412-5AFD-C047-9CB6-10B1940AF4EE}" type="presParOf" srcId="{6FD28225-14DB-2044-AA9A-9FF422A94FB4}" destId="{9E0E6968-68AD-DA41-B69D-B62CBD013E0F}" srcOrd="0" destOrd="0" presId="urn:microsoft.com/office/officeart/2008/layout/LinedList"/>
    <dgm:cxn modelId="{DCA5CE55-2FF2-0B4F-940C-4F55D9FFD818}" type="presParOf" srcId="{6FD28225-14DB-2044-AA9A-9FF422A94FB4}" destId="{11A44D64-F809-0049-8251-C9B406860F9F}" srcOrd="1" destOrd="0" presId="urn:microsoft.com/office/officeart/2008/layout/LinedList"/>
    <dgm:cxn modelId="{0D3FA2C8-7AFA-5B4C-8281-40108AF92882}" type="presParOf" srcId="{11A44D64-F809-0049-8251-C9B406860F9F}" destId="{6A63F687-2188-F04B-AC90-FF73CC1A8392}" srcOrd="0" destOrd="0" presId="urn:microsoft.com/office/officeart/2008/layout/LinedList"/>
    <dgm:cxn modelId="{8DE2126A-4D7A-4F4A-83A6-8480C603510F}" type="presParOf" srcId="{11A44D64-F809-0049-8251-C9B406860F9F}" destId="{DB4EFB83-2372-4945-8BD0-BB82670033AD}" srcOrd="1" destOrd="0" presId="urn:microsoft.com/office/officeart/2008/layout/LinedList"/>
    <dgm:cxn modelId="{77C34330-2FC7-E24D-ADA3-67456BCE8B73}" type="presParOf" srcId="{DB4EFB83-2372-4945-8BD0-BB82670033AD}" destId="{BDB0FC4F-79C0-AC4A-A5CC-FDCF7653FEE3}" srcOrd="0" destOrd="0" presId="urn:microsoft.com/office/officeart/2008/layout/LinedList"/>
    <dgm:cxn modelId="{968AF8C9-43E4-E249-87FD-AC4EEDEA99A9}" type="presParOf" srcId="{DB4EFB83-2372-4945-8BD0-BB82670033AD}" destId="{0C144566-D1FB-C64A-87D5-EF73F5B7B9AE}" srcOrd="1" destOrd="0" presId="urn:microsoft.com/office/officeart/2008/layout/LinedList"/>
    <dgm:cxn modelId="{8B4B797C-9258-B94D-930F-DD2095A0CA0F}" type="presParOf" srcId="{DB4EFB83-2372-4945-8BD0-BB82670033AD}" destId="{D9E817BF-EA58-A14A-86E7-60EF0466AC1C}" srcOrd="2" destOrd="0" presId="urn:microsoft.com/office/officeart/2008/layout/LinedList"/>
    <dgm:cxn modelId="{2902AA9F-B5C6-1C4D-8EC3-DD4D79E3AF55}" type="presParOf" srcId="{11A44D64-F809-0049-8251-C9B406860F9F}" destId="{C242B878-F40E-4348-88DD-3953EADB5524}" srcOrd="2" destOrd="0" presId="urn:microsoft.com/office/officeart/2008/layout/LinedList"/>
    <dgm:cxn modelId="{70D23D2A-2092-4F45-9976-37C73B5D92BE}" type="presParOf" srcId="{11A44D64-F809-0049-8251-C9B406860F9F}" destId="{44C37C7B-786C-594A-A0AF-8D85AEB5C157}"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1D589B-B5F0-4C4F-BFC0-252307A2349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3489107-F70A-4660-AF67-ED6EF417BCAC}">
      <dgm:prSet custT="1"/>
      <dgm:spPr/>
      <dgm:t>
        <a:bodyPr/>
        <a:lstStyle/>
        <a:p>
          <a:pPr rtl="0">
            <a:spcAft>
              <a:spcPts val="0"/>
            </a:spcAft>
          </a:pPr>
          <a:r>
            <a:rPr lang="en-US" sz="1800" dirty="0" smtClean="0"/>
            <a:t>“Exclusionary vibe” </a:t>
          </a:r>
        </a:p>
        <a:p>
          <a:pPr rtl="0">
            <a:spcAft>
              <a:spcPts val="0"/>
            </a:spcAft>
          </a:pPr>
          <a:r>
            <a:rPr lang="en-US" sz="1600" dirty="0" smtClean="0"/>
            <a:t>(</a:t>
          </a:r>
          <a:r>
            <a:rPr lang="en-US" sz="1800" dirty="0" err="1" smtClean="0"/>
            <a:t>JDate</a:t>
          </a:r>
          <a:r>
            <a:rPr lang="en-US" sz="1800" dirty="0" smtClean="0"/>
            <a:t> discourages Gentiles)</a:t>
          </a:r>
          <a:endParaRPr lang="en-US" sz="1800" dirty="0"/>
        </a:p>
      </dgm:t>
    </dgm:pt>
    <dgm:pt modelId="{AACA19C8-9649-40C2-951A-3844D67850BE}" type="parTrans" cxnId="{AF89879A-C9EF-47FD-AF6E-A9874C8B119B}">
      <dgm:prSet/>
      <dgm:spPr/>
      <dgm:t>
        <a:bodyPr/>
        <a:lstStyle/>
        <a:p>
          <a:endParaRPr lang="en-US"/>
        </a:p>
      </dgm:t>
    </dgm:pt>
    <dgm:pt modelId="{A97026AA-F377-4752-B7DC-E4112299F1CE}" type="sibTrans" cxnId="{AF89879A-C9EF-47FD-AF6E-A9874C8B119B}">
      <dgm:prSet/>
      <dgm:spPr/>
      <dgm:t>
        <a:bodyPr/>
        <a:lstStyle/>
        <a:p>
          <a:endParaRPr lang="en-US"/>
        </a:p>
      </dgm:t>
    </dgm:pt>
    <dgm:pt modelId="{432CFA99-7A51-45C7-AE68-BDA9BD5431FD}">
      <dgm:prSet custT="1"/>
      <dgm:spPr/>
      <dgm:t>
        <a:bodyPr/>
        <a:lstStyle/>
        <a:p>
          <a:pPr rtl="0">
            <a:spcAft>
              <a:spcPts val="0"/>
            </a:spcAft>
          </a:pPr>
          <a:r>
            <a:rPr lang="en-US" sz="1800" dirty="0" smtClean="0"/>
            <a:t>“Exclusionary amenity” </a:t>
          </a:r>
        </a:p>
        <a:p>
          <a:pPr rtl="0">
            <a:spcAft>
              <a:spcPts val="0"/>
            </a:spcAft>
          </a:pPr>
          <a:r>
            <a:rPr lang="en-US" sz="1800" dirty="0" smtClean="0"/>
            <a:t>(Upscale anchor stores discourages low-end shoppers)</a:t>
          </a:r>
          <a:endParaRPr lang="en-US" sz="1800" dirty="0"/>
        </a:p>
      </dgm:t>
    </dgm:pt>
    <dgm:pt modelId="{5156019C-0FC7-4FBD-B4F3-7D0A874F9359}" type="parTrans" cxnId="{43FE9F8B-4194-4987-945A-B7D3E53CFC13}">
      <dgm:prSet/>
      <dgm:spPr/>
      <dgm:t>
        <a:bodyPr/>
        <a:lstStyle/>
        <a:p>
          <a:endParaRPr lang="en-US"/>
        </a:p>
      </dgm:t>
    </dgm:pt>
    <dgm:pt modelId="{4469B658-9E8D-4A11-862A-D145D86D8162}" type="sibTrans" cxnId="{43FE9F8B-4194-4987-945A-B7D3E53CFC13}">
      <dgm:prSet/>
      <dgm:spPr/>
      <dgm:t>
        <a:bodyPr/>
        <a:lstStyle/>
        <a:p>
          <a:endParaRPr lang="en-US"/>
        </a:p>
      </dgm:t>
    </dgm:pt>
    <dgm:pt modelId="{19E8E125-D2F0-42EC-BAAA-8ECCC6BF92F0}">
      <dgm:prSet custT="1"/>
      <dgm:spPr/>
      <dgm:t>
        <a:bodyPr/>
        <a:lstStyle/>
        <a:p>
          <a:pPr rtl="0"/>
          <a:r>
            <a:rPr lang="en-US" sz="1800" b="1" baseline="0" dirty="0" smtClean="0"/>
            <a:t>Search Diversion</a:t>
          </a:r>
          <a:endParaRPr lang="en-US" sz="1800" b="1" baseline="0" dirty="0"/>
        </a:p>
      </dgm:t>
    </dgm:pt>
    <dgm:pt modelId="{B8879831-3888-4168-AF39-A2DAE6FE0CA5}" type="parTrans" cxnId="{F09EEFDC-C8CE-4485-9341-94B1C4606867}">
      <dgm:prSet/>
      <dgm:spPr/>
      <dgm:t>
        <a:bodyPr/>
        <a:lstStyle/>
        <a:p>
          <a:endParaRPr lang="en-US"/>
        </a:p>
      </dgm:t>
    </dgm:pt>
    <dgm:pt modelId="{00FEE9AC-E260-41B8-9555-3FB998638028}" type="sibTrans" cxnId="{F09EEFDC-C8CE-4485-9341-94B1C4606867}">
      <dgm:prSet/>
      <dgm:spPr/>
      <dgm:t>
        <a:bodyPr/>
        <a:lstStyle/>
        <a:p>
          <a:endParaRPr lang="en-US"/>
        </a:p>
      </dgm:t>
    </dgm:pt>
    <dgm:pt modelId="{E82D870A-F5DF-4CDB-A562-8FAD23B6B58F}">
      <dgm:prSet custT="1"/>
      <dgm:spPr/>
      <dgm:t>
        <a:bodyPr/>
        <a:lstStyle/>
        <a:p>
          <a:pPr rtl="0"/>
          <a:r>
            <a:rPr lang="en-US" sz="1800" dirty="0" smtClean="0"/>
            <a:t>Design rules encourage one type of agent to meet another type of agent who really values them but may not seek out by themselves</a:t>
          </a:r>
          <a:endParaRPr lang="en-US" sz="1800" dirty="0"/>
        </a:p>
      </dgm:t>
    </dgm:pt>
    <dgm:pt modelId="{24EFD3AD-B71A-4CE8-9A36-E293CDF6DED2}" type="parTrans" cxnId="{9EC1DC38-9EF6-4A4C-B6CE-51D51C45DF57}">
      <dgm:prSet/>
      <dgm:spPr/>
      <dgm:t>
        <a:bodyPr/>
        <a:lstStyle/>
        <a:p>
          <a:endParaRPr lang="en-US"/>
        </a:p>
      </dgm:t>
    </dgm:pt>
    <dgm:pt modelId="{C20276DF-3E06-47F8-9394-52FF21BDB274}" type="sibTrans" cxnId="{9EC1DC38-9EF6-4A4C-B6CE-51D51C45DF57}">
      <dgm:prSet/>
      <dgm:spPr/>
      <dgm:t>
        <a:bodyPr/>
        <a:lstStyle/>
        <a:p>
          <a:endParaRPr lang="en-US"/>
        </a:p>
      </dgm:t>
    </dgm:pt>
    <dgm:pt modelId="{4AC57319-E642-4AE6-A21B-096B8939ADE6}">
      <dgm:prSet custT="1"/>
      <dgm:spPr/>
      <dgm:t>
        <a:bodyPr/>
        <a:lstStyle/>
        <a:p>
          <a:pPr rtl="0"/>
          <a:r>
            <a:rPr lang="en-US" sz="1800" dirty="0" smtClean="0"/>
            <a:t>Shopping malls with anchor stores at either end</a:t>
          </a:r>
          <a:endParaRPr lang="en-US" sz="1800" dirty="0"/>
        </a:p>
      </dgm:t>
    </dgm:pt>
    <dgm:pt modelId="{1364D5C7-F27F-4997-815A-00F2E27A0D75}" type="parTrans" cxnId="{446B9384-866F-48B7-8191-D6C3E5943395}">
      <dgm:prSet/>
      <dgm:spPr/>
      <dgm:t>
        <a:bodyPr/>
        <a:lstStyle/>
        <a:p>
          <a:endParaRPr lang="en-US"/>
        </a:p>
      </dgm:t>
    </dgm:pt>
    <dgm:pt modelId="{B192D333-5FC6-48DA-8079-84916DEAF144}" type="sibTrans" cxnId="{446B9384-866F-48B7-8191-D6C3E5943395}">
      <dgm:prSet/>
      <dgm:spPr/>
      <dgm:t>
        <a:bodyPr/>
        <a:lstStyle/>
        <a:p>
          <a:endParaRPr lang="en-US"/>
        </a:p>
      </dgm:t>
    </dgm:pt>
    <dgm:pt modelId="{527D2826-16CD-2B4E-A4A8-DBA03FF30F58}">
      <dgm:prSet custT="1"/>
      <dgm:spPr/>
      <dgm:t>
        <a:bodyPr/>
        <a:lstStyle/>
        <a:p>
          <a:pPr rtl="0"/>
          <a:r>
            <a:rPr lang="en-US" sz="1800" b="1" baseline="0" dirty="0" smtClean="0"/>
            <a:t>Sorting Devices to Get Right Customers</a:t>
          </a:r>
          <a:endParaRPr lang="en-US" sz="1800" b="1" baseline="0" dirty="0"/>
        </a:p>
      </dgm:t>
    </dgm:pt>
    <dgm:pt modelId="{FEE163A4-4103-3B4C-8D76-B3F693FDE8EE}" type="parTrans" cxnId="{2E049B7F-89DD-874F-AC1A-50C4A0124500}">
      <dgm:prSet/>
      <dgm:spPr/>
      <dgm:t>
        <a:bodyPr/>
        <a:lstStyle/>
        <a:p>
          <a:endParaRPr lang="en-US"/>
        </a:p>
      </dgm:t>
    </dgm:pt>
    <dgm:pt modelId="{0091A1FD-F7C0-BF41-81D1-4FF442545C7C}" type="sibTrans" cxnId="{2E049B7F-89DD-874F-AC1A-50C4A0124500}">
      <dgm:prSet/>
      <dgm:spPr/>
      <dgm:t>
        <a:bodyPr/>
        <a:lstStyle/>
        <a:p>
          <a:endParaRPr lang="en-US"/>
        </a:p>
      </dgm:t>
    </dgm:pt>
    <dgm:pt modelId="{D5ECC9F0-049B-4FD8-96F9-9A4A46E650A6}" type="pres">
      <dgm:prSet presAssocID="{1A1D589B-B5F0-4C4F-BFC0-252307A23490}" presName="vert0" presStyleCnt="0">
        <dgm:presLayoutVars>
          <dgm:dir/>
          <dgm:animOne val="branch"/>
          <dgm:animLvl val="lvl"/>
        </dgm:presLayoutVars>
      </dgm:prSet>
      <dgm:spPr/>
      <dgm:t>
        <a:bodyPr/>
        <a:lstStyle/>
        <a:p>
          <a:endParaRPr lang="en-US"/>
        </a:p>
      </dgm:t>
    </dgm:pt>
    <dgm:pt modelId="{3A5A20B9-B678-5640-B446-6EA956D26620}" type="pres">
      <dgm:prSet presAssocID="{527D2826-16CD-2B4E-A4A8-DBA03FF30F58}" presName="thickLine" presStyleLbl="alignNode1" presStyleIdx="0" presStyleCnt="2"/>
      <dgm:spPr/>
    </dgm:pt>
    <dgm:pt modelId="{CCF22F40-6A3D-FC43-BC87-1B893D63C53D}" type="pres">
      <dgm:prSet presAssocID="{527D2826-16CD-2B4E-A4A8-DBA03FF30F58}" presName="horz1" presStyleCnt="0"/>
      <dgm:spPr/>
    </dgm:pt>
    <dgm:pt modelId="{0F94A81A-7308-D646-A1AC-2E840842B7DB}" type="pres">
      <dgm:prSet presAssocID="{527D2826-16CD-2B4E-A4A8-DBA03FF30F58}" presName="tx1" presStyleLbl="revTx" presStyleIdx="0" presStyleCnt="6"/>
      <dgm:spPr/>
      <dgm:t>
        <a:bodyPr/>
        <a:lstStyle/>
        <a:p>
          <a:endParaRPr lang="en-US"/>
        </a:p>
      </dgm:t>
    </dgm:pt>
    <dgm:pt modelId="{20A6EF3F-EA25-8A41-A768-E38B5BF336BC}" type="pres">
      <dgm:prSet presAssocID="{527D2826-16CD-2B4E-A4A8-DBA03FF30F58}" presName="vert1" presStyleCnt="0"/>
      <dgm:spPr/>
    </dgm:pt>
    <dgm:pt modelId="{2B4B860B-8872-4E7C-B569-981C6BB11AFA}" type="pres">
      <dgm:prSet presAssocID="{03489107-F70A-4660-AF67-ED6EF417BCAC}" presName="vertSpace2a" presStyleCnt="0"/>
      <dgm:spPr/>
    </dgm:pt>
    <dgm:pt modelId="{CD5D1C57-9EE3-4C68-BAB1-9D651A9B5147}" type="pres">
      <dgm:prSet presAssocID="{03489107-F70A-4660-AF67-ED6EF417BCAC}" presName="horz2" presStyleCnt="0"/>
      <dgm:spPr/>
    </dgm:pt>
    <dgm:pt modelId="{DC14D7C2-0027-42CA-8EC4-32FAC88DB193}" type="pres">
      <dgm:prSet presAssocID="{03489107-F70A-4660-AF67-ED6EF417BCAC}" presName="horzSpace2" presStyleCnt="0"/>
      <dgm:spPr/>
    </dgm:pt>
    <dgm:pt modelId="{8860BF20-34D4-48A2-9263-FD3333020893}" type="pres">
      <dgm:prSet presAssocID="{03489107-F70A-4660-AF67-ED6EF417BCAC}" presName="tx2" presStyleLbl="revTx" presStyleIdx="1" presStyleCnt="6"/>
      <dgm:spPr/>
      <dgm:t>
        <a:bodyPr/>
        <a:lstStyle/>
        <a:p>
          <a:endParaRPr lang="en-US"/>
        </a:p>
      </dgm:t>
    </dgm:pt>
    <dgm:pt modelId="{E4FD9129-EA91-4D05-8FD7-9465BC713306}" type="pres">
      <dgm:prSet presAssocID="{03489107-F70A-4660-AF67-ED6EF417BCAC}" presName="vert2" presStyleCnt="0"/>
      <dgm:spPr/>
    </dgm:pt>
    <dgm:pt modelId="{01B6EA61-324A-4117-9CD2-41ED45C1FCEB}" type="pres">
      <dgm:prSet presAssocID="{03489107-F70A-4660-AF67-ED6EF417BCAC}" presName="thinLine2b" presStyleLbl="callout" presStyleIdx="0" presStyleCnt="4"/>
      <dgm:spPr/>
    </dgm:pt>
    <dgm:pt modelId="{CD26753B-18F4-4CC0-A533-4BD31CA0EA75}" type="pres">
      <dgm:prSet presAssocID="{03489107-F70A-4660-AF67-ED6EF417BCAC}" presName="vertSpace2b" presStyleCnt="0"/>
      <dgm:spPr/>
    </dgm:pt>
    <dgm:pt modelId="{CE5DC2AA-0246-4A60-AB14-F718162FB7D9}" type="pres">
      <dgm:prSet presAssocID="{432CFA99-7A51-45C7-AE68-BDA9BD5431FD}" presName="horz2" presStyleCnt="0"/>
      <dgm:spPr/>
    </dgm:pt>
    <dgm:pt modelId="{A3360635-240E-4006-90DC-3195CCBFE851}" type="pres">
      <dgm:prSet presAssocID="{432CFA99-7A51-45C7-AE68-BDA9BD5431FD}" presName="horzSpace2" presStyleCnt="0"/>
      <dgm:spPr/>
    </dgm:pt>
    <dgm:pt modelId="{8345DF8A-9F6C-4740-A2B0-587DAC435F88}" type="pres">
      <dgm:prSet presAssocID="{432CFA99-7A51-45C7-AE68-BDA9BD5431FD}" presName="tx2" presStyleLbl="revTx" presStyleIdx="2" presStyleCnt="6"/>
      <dgm:spPr/>
      <dgm:t>
        <a:bodyPr/>
        <a:lstStyle/>
        <a:p>
          <a:endParaRPr lang="en-US"/>
        </a:p>
      </dgm:t>
    </dgm:pt>
    <dgm:pt modelId="{5DDE1D05-6C9A-47EA-8ECB-C5190E880E0A}" type="pres">
      <dgm:prSet presAssocID="{432CFA99-7A51-45C7-AE68-BDA9BD5431FD}" presName="vert2" presStyleCnt="0"/>
      <dgm:spPr/>
    </dgm:pt>
    <dgm:pt modelId="{F1599E22-2C3B-4E76-8D72-01AF60320A23}" type="pres">
      <dgm:prSet presAssocID="{432CFA99-7A51-45C7-AE68-BDA9BD5431FD}" presName="thinLine2b" presStyleLbl="callout" presStyleIdx="1" presStyleCnt="4"/>
      <dgm:spPr/>
    </dgm:pt>
    <dgm:pt modelId="{6B51C497-7AB4-4140-B3FB-26CC18D1415C}" type="pres">
      <dgm:prSet presAssocID="{432CFA99-7A51-45C7-AE68-BDA9BD5431FD}" presName="vertSpace2b" presStyleCnt="0"/>
      <dgm:spPr/>
    </dgm:pt>
    <dgm:pt modelId="{D9C42CA5-AE1E-46A7-B389-527308F5CA70}" type="pres">
      <dgm:prSet presAssocID="{19E8E125-D2F0-42EC-BAAA-8ECCC6BF92F0}" presName="thickLine" presStyleLbl="alignNode1" presStyleIdx="1" presStyleCnt="2"/>
      <dgm:spPr/>
    </dgm:pt>
    <dgm:pt modelId="{5ADBFE8D-A0D7-41E6-8559-DE5614A34699}" type="pres">
      <dgm:prSet presAssocID="{19E8E125-D2F0-42EC-BAAA-8ECCC6BF92F0}" presName="horz1" presStyleCnt="0"/>
      <dgm:spPr/>
    </dgm:pt>
    <dgm:pt modelId="{19ADD24F-1EAD-4647-BC96-797A123B28BD}" type="pres">
      <dgm:prSet presAssocID="{19E8E125-D2F0-42EC-BAAA-8ECCC6BF92F0}" presName="tx1" presStyleLbl="revTx" presStyleIdx="3" presStyleCnt="6"/>
      <dgm:spPr/>
      <dgm:t>
        <a:bodyPr/>
        <a:lstStyle/>
        <a:p>
          <a:endParaRPr lang="en-US"/>
        </a:p>
      </dgm:t>
    </dgm:pt>
    <dgm:pt modelId="{A835539C-390F-4CC6-B035-8B1859A58A8E}" type="pres">
      <dgm:prSet presAssocID="{19E8E125-D2F0-42EC-BAAA-8ECCC6BF92F0}" presName="vert1" presStyleCnt="0"/>
      <dgm:spPr/>
    </dgm:pt>
    <dgm:pt modelId="{3EA41320-B499-4579-A3CB-4993493C1B55}" type="pres">
      <dgm:prSet presAssocID="{E82D870A-F5DF-4CDB-A562-8FAD23B6B58F}" presName="vertSpace2a" presStyleCnt="0"/>
      <dgm:spPr/>
    </dgm:pt>
    <dgm:pt modelId="{519CA95C-54E5-47DE-9558-467258567844}" type="pres">
      <dgm:prSet presAssocID="{E82D870A-F5DF-4CDB-A562-8FAD23B6B58F}" presName="horz2" presStyleCnt="0"/>
      <dgm:spPr/>
    </dgm:pt>
    <dgm:pt modelId="{B0A7EE6E-61BE-4759-A698-B4B1CA88897E}" type="pres">
      <dgm:prSet presAssocID="{E82D870A-F5DF-4CDB-A562-8FAD23B6B58F}" presName="horzSpace2" presStyleCnt="0"/>
      <dgm:spPr/>
    </dgm:pt>
    <dgm:pt modelId="{D8B1F90E-2ED6-4954-B005-C1B0C5A06240}" type="pres">
      <dgm:prSet presAssocID="{E82D870A-F5DF-4CDB-A562-8FAD23B6B58F}" presName="tx2" presStyleLbl="revTx" presStyleIdx="4" presStyleCnt="6"/>
      <dgm:spPr/>
      <dgm:t>
        <a:bodyPr/>
        <a:lstStyle/>
        <a:p>
          <a:endParaRPr lang="en-US"/>
        </a:p>
      </dgm:t>
    </dgm:pt>
    <dgm:pt modelId="{53CF0BC2-4370-49E3-A72F-6869B563AB69}" type="pres">
      <dgm:prSet presAssocID="{E82D870A-F5DF-4CDB-A562-8FAD23B6B58F}" presName="vert2" presStyleCnt="0"/>
      <dgm:spPr/>
    </dgm:pt>
    <dgm:pt modelId="{B15E6160-CF8E-414E-BDE1-F2CB217BC9FD}" type="pres">
      <dgm:prSet presAssocID="{E82D870A-F5DF-4CDB-A562-8FAD23B6B58F}" presName="thinLine2b" presStyleLbl="callout" presStyleIdx="2" presStyleCnt="4"/>
      <dgm:spPr/>
    </dgm:pt>
    <dgm:pt modelId="{278B0B0E-B1BD-4B49-BA00-3294C861349D}" type="pres">
      <dgm:prSet presAssocID="{E82D870A-F5DF-4CDB-A562-8FAD23B6B58F}" presName="vertSpace2b" presStyleCnt="0"/>
      <dgm:spPr/>
    </dgm:pt>
    <dgm:pt modelId="{834D3491-5DB7-440E-9FDB-C209DD992575}" type="pres">
      <dgm:prSet presAssocID="{4AC57319-E642-4AE6-A21B-096B8939ADE6}" presName="horz2" presStyleCnt="0"/>
      <dgm:spPr/>
    </dgm:pt>
    <dgm:pt modelId="{3059F036-4DFD-4CC6-97B2-D6A8F38EE8B5}" type="pres">
      <dgm:prSet presAssocID="{4AC57319-E642-4AE6-A21B-096B8939ADE6}" presName="horzSpace2" presStyleCnt="0"/>
      <dgm:spPr/>
    </dgm:pt>
    <dgm:pt modelId="{CFF7E457-45E1-4560-8EC5-967CDF3C17DC}" type="pres">
      <dgm:prSet presAssocID="{4AC57319-E642-4AE6-A21B-096B8939ADE6}" presName="tx2" presStyleLbl="revTx" presStyleIdx="5" presStyleCnt="6"/>
      <dgm:spPr/>
      <dgm:t>
        <a:bodyPr/>
        <a:lstStyle/>
        <a:p>
          <a:endParaRPr lang="en-US"/>
        </a:p>
      </dgm:t>
    </dgm:pt>
    <dgm:pt modelId="{2D3AC732-4E2D-4F19-AF7D-C7951B4DE4EC}" type="pres">
      <dgm:prSet presAssocID="{4AC57319-E642-4AE6-A21B-096B8939ADE6}" presName="vert2" presStyleCnt="0"/>
      <dgm:spPr/>
    </dgm:pt>
    <dgm:pt modelId="{42E519B2-A89E-4D57-99E1-9CA58BA260EA}" type="pres">
      <dgm:prSet presAssocID="{4AC57319-E642-4AE6-A21B-096B8939ADE6}" presName="thinLine2b" presStyleLbl="callout" presStyleIdx="3" presStyleCnt="4"/>
      <dgm:spPr/>
    </dgm:pt>
    <dgm:pt modelId="{22A9285B-D53A-46AF-AEC9-CBD7A25F383F}" type="pres">
      <dgm:prSet presAssocID="{4AC57319-E642-4AE6-A21B-096B8939ADE6}" presName="vertSpace2b" presStyleCnt="0"/>
      <dgm:spPr/>
    </dgm:pt>
  </dgm:ptLst>
  <dgm:cxnLst>
    <dgm:cxn modelId="{2E049B7F-89DD-874F-AC1A-50C4A0124500}" srcId="{1A1D589B-B5F0-4C4F-BFC0-252307A23490}" destId="{527D2826-16CD-2B4E-A4A8-DBA03FF30F58}" srcOrd="0" destOrd="0" parTransId="{FEE163A4-4103-3B4C-8D76-B3F693FDE8EE}" sibTransId="{0091A1FD-F7C0-BF41-81D1-4FF442545C7C}"/>
    <dgm:cxn modelId="{CB276592-6F12-104B-9AC5-ED3CD919189F}" type="presOf" srcId="{527D2826-16CD-2B4E-A4A8-DBA03FF30F58}" destId="{0F94A81A-7308-D646-A1AC-2E840842B7DB}" srcOrd="0" destOrd="0" presId="urn:microsoft.com/office/officeart/2008/layout/LinedList"/>
    <dgm:cxn modelId="{AF89879A-C9EF-47FD-AF6E-A9874C8B119B}" srcId="{527D2826-16CD-2B4E-A4A8-DBA03FF30F58}" destId="{03489107-F70A-4660-AF67-ED6EF417BCAC}" srcOrd="0" destOrd="0" parTransId="{AACA19C8-9649-40C2-951A-3844D67850BE}" sibTransId="{A97026AA-F377-4752-B7DC-E4112299F1CE}"/>
    <dgm:cxn modelId="{D1201A57-CDDB-7146-9041-79D13C07BB90}" type="presOf" srcId="{03489107-F70A-4660-AF67-ED6EF417BCAC}" destId="{8860BF20-34D4-48A2-9263-FD3333020893}" srcOrd="0" destOrd="0" presId="urn:microsoft.com/office/officeart/2008/layout/LinedList"/>
    <dgm:cxn modelId="{9EC1DC38-9EF6-4A4C-B6CE-51D51C45DF57}" srcId="{19E8E125-D2F0-42EC-BAAA-8ECCC6BF92F0}" destId="{E82D870A-F5DF-4CDB-A562-8FAD23B6B58F}" srcOrd="0" destOrd="0" parTransId="{24EFD3AD-B71A-4CE8-9A36-E293CDF6DED2}" sibTransId="{C20276DF-3E06-47F8-9394-52FF21BDB274}"/>
    <dgm:cxn modelId="{F09EEFDC-C8CE-4485-9341-94B1C4606867}" srcId="{1A1D589B-B5F0-4C4F-BFC0-252307A23490}" destId="{19E8E125-D2F0-42EC-BAAA-8ECCC6BF92F0}" srcOrd="1" destOrd="0" parTransId="{B8879831-3888-4168-AF39-A2DAE6FE0CA5}" sibTransId="{00FEE9AC-E260-41B8-9555-3FB998638028}"/>
    <dgm:cxn modelId="{2EC3DF61-34CE-F047-9B0F-69C57118D4F8}" type="presOf" srcId="{1A1D589B-B5F0-4C4F-BFC0-252307A23490}" destId="{D5ECC9F0-049B-4FD8-96F9-9A4A46E650A6}" srcOrd="0" destOrd="0" presId="urn:microsoft.com/office/officeart/2008/layout/LinedList"/>
    <dgm:cxn modelId="{43FE9F8B-4194-4987-945A-B7D3E53CFC13}" srcId="{527D2826-16CD-2B4E-A4A8-DBA03FF30F58}" destId="{432CFA99-7A51-45C7-AE68-BDA9BD5431FD}" srcOrd="1" destOrd="0" parTransId="{5156019C-0FC7-4FBD-B4F3-7D0A874F9359}" sibTransId="{4469B658-9E8D-4A11-862A-D145D86D8162}"/>
    <dgm:cxn modelId="{B0A24784-227C-C24F-B538-05F3390B8A14}" type="presOf" srcId="{19E8E125-D2F0-42EC-BAAA-8ECCC6BF92F0}" destId="{19ADD24F-1EAD-4647-BC96-797A123B28BD}" srcOrd="0" destOrd="0" presId="urn:microsoft.com/office/officeart/2008/layout/LinedList"/>
    <dgm:cxn modelId="{45F26BC9-14CF-1949-82F8-9EA9D7110780}" type="presOf" srcId="{432CFA99-7A51-45C7-AE68-BDA9BD5431FD}" destId="{8345DF8A-9F6C-4740-A2B0-587DAC435F88}" srcOrd="0" destOrd="0" presId="urn:microsoft.com/office/officeart/2008/layout/LinedList"/>
    <dgm:cxn modelId="{8BC64CC3-3B17-9447-B629-7D763BBBFFBD}" type="presOf" srcId="{4AC57319-E642-4AE6-A21B-096B8939ADE6}" destId="{CFF7E457-45E1-4560-8EC5-967CDF3C17DC}" srcOrd="0" destOrd="0" presId="urn:microsoft.com/office/officeart/2008/layout/LinedList"/>
    <dgm:cxn modelId="{B0CD7787-715A-0B46-9A48-D8CE8B015E4A}" type="presOf" srcId="{E82D870A-F5DF-4CDB-A562-8FAD23B6B58F}" destId="{D8B1F90E-2ED6-4954-B005-C1B0C5A06240}" srcOrd="0" destOrd="0" presId="urn:microsoft.com/office/officeart/2008/layout/LinedList"/>
    <dgm:cxn modelId="{446B9384-866F-48B7-8191-D6C3E5943395}" srcId="{19E8E125-D2F0-42EC-BAAA-8ECCC6BF92F0}" destId="{4AC57319-E642-4AE6-A21B-096B8939ADE6}" srcOrd="1" destOrd="0" parTransId="{1364D5C7-F27F-4997-815A-00F2E27A0D75}" sibTransId="{B192D333-5FC6-48DA-8079-84916DEAF144}"/>
    <dgm:cxn modelId="{5A67E244-8FB2-D847-B6D1-2C6C4B318E48}" type="presParOf" srcId="{D5ECC9F0-049B-4FD8-96F9-9A4A46E650A6}" destId="{3A5A20B9-B678-5640-B446-6EA956D26620}" srcOrd="0" destOrd="0" presId="urn:microsoft.com/office/officeart/2008/layout/LinedList"/>
    <dgm:cxn modelId="{E818C494-3B44-5C45-A701-FA22BD98A612}" type="presParOf" srcId="{D5ECC9F0-049B-4FD8-96F9-9A4A46E650A6}" destId="{CCF22F40-6A3D-FC43-BC87-1B893D63C53D}" srcOrd="1" destOrd="0" presId="urn:microsoft.com/office/officeart/2008/layout/LinedList"/>
    <dgm:cxn modelId="{283E0A3D-3B96-2E49-9A75-FEFBA85BDF3A}" type="presParOf" srcId="{CCF22F40-6A3D-FC43-BC87-1B893D63C53D}" destId="{0F94A81A-7308-D646-A1AC-2E840842B7DB}" srcOrd="0" destOrd="0" presId="urn:microsoft.com/office/officeart/2008/layout/LinedList"/>
    <dgm:cxn modelId="{FCE0B0E9-1D34-7744-9D60-1417FC0167C0}" type="presParOf" srcId="{CCF22F40-6A3D-FC43-BC87-1B893D63C53D}" destId="{20A6EF3F-EA25-8A41-A768-E38B5BF336BC}" srcOrd="1" destOrd="0" presId="urn:microsoft.com/office/officeart/2008/layout/LinedList"/>
    <dgm:cxn modelId="{E74D74BE-2560-CB44-A45B-CB4DB65A435D}" type="presParOf" srcId="{20A6EF3F-EA25-8A41-A768-E38B5BF336BC}" destId="{2B4B860B-8872-4E7C-B569-981C6BB11AFA}" srcOrd="0" destOrd="0" presId="urn:microsoft.com/office/officeart/2008/layout/LinedList"/>
    <dgm:cxn modelId="{91D08139-E3A5-2B42-AA77-2B0875F7BF68}" type="presParOf" srcId="{20A6EF3F-EA25-8A41-A768-E38B5BF336BC}" destId="{CD5D1C57-9EE3-4C68-BAB1-9D651A9B5147}" srcOrd="1" destOrd="0" presId="urn:microsoft.com/office/officeart/2008/layout/LinedList"/>
    <dgm:cxn modelId="{43C880CA-62CD-5A42-84DB-4AF45DDFAE11}" type="presParOf" srcId="{CD5D1C57-9EE3-4C68-BAB1-9D651A9B5147}" destId="{DC14D7C2-0027-42CA-8EC4-32FAC88DB193}" srcOrd="0" destOrd="0" presId="urn:microsoft.com/office/officeart/2008/layout/LinedList"/>
    <dgm:cxn modelId="{1B8BCBA8-B561-4E48-9148-89FDA6D38DEF}" type="presParOf" srcId="{CD5D1C57-9EE3-4C68-BAB1-9D651A9B5147}" destId="{8860BF20-34D4-48A2-9263-FD3333020893}" srcOrd="1" destOrd="0" presId="urn:microsoft.com/office/officeart/2008/layout/LinedList"/>
    <dgm:cxn modelId="{837F9C6D-937C-4F47-8904-71C1F4F791A5}" type="presParOf" srcId="{CD5D1C57-9EE3-4C68-BAB1-9D651A9B5147}" destId="{E4FD9129-EA91-4D05-8FD7-9465BC713306}" srcOrd="2" destOrd="0" presId="urn:microsoft.com/office/officeart/2008/layout/LinedList"/>
    <dgm:cxn modelId="{0358EA12-321B-944A-8327-2DF3DA0A1786}" type="presParOf" srcId="{20A6EF3F-EA25-8A41-A768-E38B5BF336BC}" destId="{01B6EA61-324A-4117-9CD2-41ED45C1FCEB}" srcOrd="2" destOrd="0" presId="urn:microsoft.com/office/officeart/2008/layout/LinedList"/>
    <dgm:cxn modelId="{BA46644C-D3AC-704F-AFC7-E5C528899ED6}" type="presParOf" srcId="{20A6EF3F-EA25-8A41-A768-E38B5BF336BC}" destId="{CD26753B-18F4-4CC0-A533-4BD31CA0EA75}" srcOrd="3" destOrd="0" presId="urn:microsoft.com/office/officeart/2008/layout/LinedList"/>
    <dgm:cxn modelId="{B93C4BBD-7FF9-364A-A52C-BEA7B7FF8ECA}" type="presParOf" srcId="{20A6EF3F-EA25-8A41-A768-E38B5BF336BC}" destId="{CE5DC2AA-0246-4A60-AB14-F718162FB7D9}" srcOrd="4" destOrd="0" presId="urn:microsoft.com/office/officeart/2008/layout/LinedList"/>
    <dgm:cxn modelId="{36395959-9D0E-5146-8489-A143A717F5CB}" type="presParOf" srcId="{CE5DC2AA-0246-4A60-AB14-F718162FB7D9}" destId="{A3360635-240E-4006-90DC-3195CCBFE851}" srcOrd="0" destOrd="0" presId="urn:microsoft.com/office/officeart/2008/layout/LinedList"/>
    <dgm:cxn modelId="{46D89B2A-43B1-D04B-A6FE-9561829C486F}" type="presParOf" srcId="{CE5DC2AA-0246-4A60-AB14-F718162FB7D9}" destId="{8345DF8A-9F6C-4740-A2B0-587DAC435F88}" srcOrd="1" destOrd="0" presId="urn:microsoft.com/office/officeart/2008/layout/LinedList"/>
    <dgm:cxn modelId="{6A811533-8939-0E49-BCDD-49EB25E9CBAD}" type="presParOf" srcId="{CE5DC2AA-0246-4A60-AB14-F718162FB7D9}" destId="{5DDE1D05-6C9A-47EA-8ECB-C5190E880E0A}" srcOrd="2" destOrd="0" presId="urn:microsoft.com/office/officeart/2008/layout/LinedList"/>
    <dgm:cxn modelId="{3EB9380C-095D-BE40-B6E6-AA350F2F364F}" type="presParOf" srcId="{20A6EF3F-EA25-8A41-A768-E38B5BF336BC}" destId="{F1599E22-2C3B-4E76-8D72-01AF60320A23}" srcOrd="5" destOrd="0" presId="urn:microsoft.com/office/officeart/2008/layout/LinedList"/>
    <dgm:cxn modelId="{04C622F7-3820-AB42-BBA9-F40C7847D665}" type="presParOf" srcId="{20A6EF3F-EA25-8A41-A768-E38B5BF336BC}" destId="{6B51C497-7AB4-4140-B3FB-26CC18D1415C}" srcOrd="6" destOrd="0" presId="urn:microsoft.com/office/officeart/2008/layout/LinedList"/>
    <dgm:cxn modelId="{3275229E-BFA3-8240-BE5D-DC5D2C322281}" type="presParOf" srcId="{D5ECC9F0-049B-4FD8-96F9-9A4A46E650A6}" destId="{D9C42CA5-AE1E-46A7-B389-527308F5CA70}" srcOrd="2" destOrd="0" presId="urn:microsoft.com/office/officeart/2008/layout/LinedList"/>
    <dgm:cxn modelId="{FA5DAC27-ADEC-D848-BCD0-1DA543C2BB1A}" type="presParOf" srcId="{D5ECC9F0-049B-4FD8-96F9-9A4A46E650A6}" destId="{5ADBFE8D-A0D7-41E6-8559-DE5614A34699}" srcOrd="3" destOrd="0" presId="urn:microsoft.com/office/officeart/2008/layout/LinedList"/>
    <dgm:cxn modelId="{F5DFB955-6A3E-D944-BEB6-C9D4009E0F2D}" type="presParOf" srcId="{5ADBFE8D-A0D7-41E6-8559-DE5614A34699}" destId="{19ADD24F-1EAD-4647-BC96-797A123B28BD}" srcOrd="0" destOrd="0" presId="urn:microsoft.com/office/officeart/2008/layout/LinedList"/>
    <dgm:cxn modelId="{024EB1DB-DB4E-814F-BFC4-715DD073F675}" type="presParOf" srcId="{5ADBFE8D-A0D7-41E6-8559-DE5614A34699}" destId="{A835539C-390F-4CC6-B035-8B1859A58A8E}" srcOrd="1" destOrd="0" presId="urn:microsoft.com/office/officeart/2008/layout/LinedList"/>
    <dgm:cxn modelId="{45ACE773-0854-AE43-A18E-055D7E711D91}" type="presParOf" srcId="{A835539C-390F-4CC6-B035-8B1859A58A8E}" destId="{3EA41320-B499-4579-A3CB-4993493C1B55}" srcOrd="0" destOrd="0" presId="urn:microsoft.com/office/officeart/2008/layout/LinedList"/>
    <dgm:cxn modelId="{7863FD00-A5B8-A541-84C8-FC82E15B3506}" type="presParOf" srcId="{A835539C-390F-4CC6-B035-8B1859A58A8E}" destId="{519CA95C-54E5-47DE-9558-467258567844}" srcOrd="1" destOrd="0" presId="urn:microsoft.com/office/officeart/2008/layout/LinedList"/>
    <dgm:cxn modelId="{CE8DA466-8C52-1341-9811-957C6E57A9B1}" type="presParOf" srcId="{519CA95C-54E5-47DE-9558-467258567844}" destId="{B0A7EE6E-61BE-4759-A698-B4B1CA88897E}" srcOrd="0" destOrd="0" presId="urn:microsoft.com/office/officeart/2008/layout/LinedList"/>
    <dgm:cxn modelId="{6D7FEA4A-89FE-994A-94B8-F64468CC9F9C}" type="presParOf" srcId="{519CA95C-54E5-47DE-9558-467258567844}" destId="{D8B1F90E-2ED6-4954-B005-C1B0C5A06240}" srcOrd="1" destOrd="0" presId="urn:microsoft.com/office/officeart/2008/layout/LinedList"/>
    <dgm:cxn modelId="{C881F9FC-5BA8-5740-9F49-D580EB6EEF0D}" type="presParOf" srcId="{519CA95C-54E5-47DE-9558-467258567844}" destId="{53CF0BC2-4370-49E3-A72F-6869B563AB69}" srcOrd="2" destOrd="0" presId="urn:microsoft.com/office/officeart/2008/layout/LinedList"/>
    <dgm:cxn modelId="{CA530B0C-E4E8-594D-8B8F-91A86F876923}" type="presParOf" srcId="{A835539C-390F-4CC6-B035-8B1859A58A8E}" destId="{B15E6160-CF8E-414E-BDE1-F2CB217BC9FD}" srcOrd="2" destOrd="0" presId="urn:microsoft.com/office/officeart/2008/layout/LinedList"/>
    <dgm:cxn modelId="{0EA5B619-FDEC-EC4B-9F3B-7E24FB185BEB}" type="presParOf" srcId="{A835539C-390F-4CC6-B035-8B1859A58A8E}" destId="{278B0B0E-B1BD-4B49-BA00-3294C861349D}" srcOrd="3" destOrd="0" presId="urn:microsoft.com/office/officeart/2008/layout/LinedList"/>
    <dgm:cxn modelId="{2A41CEAB-C63D-2A4E-A62D-63C260B760C1}" type="presParOf" srcId="{A835539C-390F-4CC6-B035-8B1859A58A8E}" destId="{834D3491-5DB7-440E-9FDB-C209DD992575}" srcOrd="4" destOrd="0" presId="urn:microsoft.com/office/officeart/2008/layout/LinedList"/>
    <dgm:cxn modelId="{3C66C762-0A13-B546-BDEF-D428F15CBC77}" type="presParOf" srcId="{834D3491-5DB7-440E-9FDB-C209DD992575}" destId="{3059F036-4DFD-4CC6-97B2-D6A8F38EE8B5}" srcOrd="0" destOrd="0" presId="urn:microsoft.com/office/officeart/2008/layout/LinedList"/>
    <dgm:cxn modelId="{9CD8906C-782A-494B-804F-547FC8CF7032}" type="presParOf" srcId="{834D3491-5DB7-440E-9FDB-C209DD992575}" destId="{CFF7E457-45E1-4560-8EC5-967CDF3C17DC}" srcOrd="1" destOrd="0" presId="urn:microsoft.com/office/officeart/2008/layout/LinedList"/>
    <dgm:cxn modelId="{4DF4A950-E3CA-B047-93F0-37A689F39354}" type="presParOf" srcId="{834D3491-5DB7-440E-9FDB-C209DD992575}" destId="{2D3AC732-4E2D-4F19-AF7D-C7951B4DE4EC}" srcOrd="2" destOrd="0" presId="urn:microsoft.com/office/officeart/2008/layout/LinedList"/>
    <dgm:cxn modelId="{9C801304-3AF0-1043-9AFC-A73158D51C63}" type="presParOf" srcId="{A835539C-390F-4CC6-B035-8B1859A58A8E}" destId="{42E519B2-A89E-4D57-99E1-9CA58BA260EA}" srcOrd="5" destOrd="0" presId="urn:microsoft.com/office/officeart/2008/layout/LinedList"/>
    <dgm:cxn modelId="{5F857283-0FCB-C941-8DA1-7186C6D87FA6}" type="presParOf" srcId="{A835539C-390F-4CC6-B035-8B1859A58A8E}" destId="{22A9285B-D53A-46AF-AEC9-CBD7A25F383F}"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4428AF-08BE-4BC8-B459-BA8156FBED8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CA67EBB-BBA7-425E-8531-998D44F716E5}">
      <dgm:prSet custT="1"/>
      <dgm:spPr/>
      <dgm:t>
        <a:bodyPr/>
        <a:lstStyle/>
        <a:p>
          <a:pPr rtl="0"/>
          <a:r>
            <a:rPr lang="en-US" sz="1800" b="1" dirty="0" smtClean="0"/>
            <a:t>Rules</a:t>
          </a:r>
          <a:endParaRPr lang="en-US" sz="1800" b="1" dirty="0"/>
        </a:p>
      </dgm:t>
    </dgm:pt>
    <dgm:pt modelId="{BFC44815-8BEB-48E1-A581-C99C08BA62CB}" type="parTrans" cxnId="{BE8F469D-5481-4461-AA19-5E496265CF4C}">
      <dgm:prSet/>
      <dgm:spPr/>
      <dgm:t>
        <a:bodyPr/>
        <a:lstStyle/>
        <a:p>
          <a:endParaRPr lang="en-US"/>
        </a:p>
      </dgm:t>
    </dgm:pt>
    <dgm:pt modelId="{BDCF5745-7F3E-4567-BFAF-735A43A26B96}" type="sibTrans" cxnId="{BE8F469D-5481-4461-AA19-5E496265CF4C}">
      <dgm:prSet/>
      <dgm:spPr/>
      <dgm:t>
        <a:bodyPr/>
        <a:lstStyle/>
        <a:p>
          <a:endParaRPr lang="en-US"/>
        </a:p>
      </dgm:t>
    </dgm:pt>
    <dgm:pt modelId="{02EB5B42-9000-4694-9141-06CA60DF90D1}">
      <dgm:prSet custT="1"/>
      <dgm:spPr/>
      <dgm:t>
        <a:bodyPr/>
        <a:lstStyle/>
        <a:p>
          <a:pPr rtl="0">
            <a:spcAft>
              <a:spcPts val="0"/>
            </a:spcAft>
          </a:pPr>
          <a:r>
            <a:rPr lang="en-US" sz="1800" dirty="0" smtClean="0"/>
            <a:t>Prohibitions on actions that could harm other agents </a:t>
          </a:r>
        </a:p>
        <a:p>
          <a:pPr rtl="0">
            <a:spcAft>
              <a:spcPts val="0"/>
            </a:spcAft>
          </a:pPr>
          <a:r>
            <a:rPr lang="en-US" sz="1600" dirty="0" smtClean="0"/>
            <a:t>(usually those on other side of match/transaction)</a:t>
          </a:r>
          <a:endParaRPr lang="en-US" sz="1600" dirty="0"/>
        </a:p>
      </dgm:t>
    </dgm:pt>
    <dgm:pt modelId="{D42A39E1-7289-407F-A787-2B156B550B99}" type="parTrans" cxnId="{C0DD481F-47A1-43FC-BFA1-79B1F22DD5A0}">
      <dgm:prSet/>
      <dgm:spPr/>
      <dgm:t>
        <a:bodyPr/>
        <a:lstStyle/>
        <a:p>
          <a:endParaRPr lang="en-US"/>
        </a:p>
      </dgm:t>
    </dgm:pt>
    <dgm:pt modelId="{5CD73761-A602-4363-ABA8-8F89A7D18898}" type="sibTrans" cxnId="{C0DD481F-47A1-43FC-BFA1-79B1F22DD5A0}">
      <dgm:prSet/>
      <dgm:spPr/>
      <dgm:t>
        <a:bodyPr/>
        <a:lstStyle/>
        <a:p>
          <a:endParaRPr lang="en-US"/>
        </a:p>
      </dgm:t>
    </dgm:pt>
    <dgm:pt modelId="{0D28DE1B-FB64-4DF1-8E3D-535AED2E9B2A}">
      <dgm:prSet custT="1"/>
      <dgm:spPr/>
      <dgm:t>
        <a:bodyPr/>
        <a:lstStyle/>
        <a:p>
          <a:pPr rtl="0">
            <a:spcAft>
              <a:spcPts val="0"/>
            </a:spcAft>
          </a:pPr>
          <a:r>
            <a:rPr lang="en-US" sz="1800" dirty="0" smtClean="0"/>
            <a:t>eBay has detailed rules for buyer and seller behavior</a:t>
          </a:r>
        </a:p>
        <a:p>
          <a:pPr rtl="0">
            <a:spcAft>
              <a:spcPts val="0"/>
            </a:spcAft>
          </a:pPr>
          <a:r>
            <a:rPr lang="en-US" sz="1600" dirty="0" smtClean="0"/>
            <a:t>No misleading ads (sellers) and no multiple auctions for same good (buyers)</a:t>
          </a:r>
          <a:endParaRPr lang="en-US" sz="1600" dirty="0"/>
        </a:p>
      </dgm:t>
    </dgm:pt>
    <dgm:pt modelId="{5960A448-AD1E-47F7-A62F-98BD3BD2C66F}" type="parTrans" cxnId="{B7576F65-5BBD-4871-A966-A412A7965BA8}">
      <dgm:prSet/>
      <dgm:spPr/>
      <dgm:t>
        <a:bodyPr/>
        <a:lstStyle/>
        <a:p>
          <a:endParaRPr lang="en-US"/>
        </a:p>
      </dgm:t>
    </dgm:pt>
    <dgm:pt modelId="{CF4C1B4E-B2BC-490B-8B00-473E59F67FEF}" type="sibTrans" cxnId="{B7576F65-5BBD-4871-A966-A412A7965BA8}">
      <dgm:prSet/>
      <dgm:spPr/>
      <dgm:t>
        <a:bodyPr/>
        <a:lstStyle/>
        <a:p>
          <a:endParaRPr lang="en-US"/>
        </a:p>
      </dgm:t>
    </dgm:pt>
    <dgm:pt modelId="{89046CF8-AAB6-4829-90BE-FE25E758C2CE}">
      <dgm:prSet custT="1"/>
      <dgm:spPr/>
      <dgm:t>
        <a:bodyPr/>
        <a:lstStyle/>
        <a:p>
          <a:pPr rtl="0"/>
          <a:r>
            <a:rPr lang="en-US" sz="1800" b="1" dirty="0" smtClean="0"/>
            <a:t>Detection and Monitoring</a:t>
          </a:r>
          <a:endParaRPr lang="en-US" sz="1800" b="1" dirty="0"/>
        </a:p>
      </dgm:t>
    </dgm:pt>
    <dgm:pt modelId="{FF2308B0-38FF-4C4A-99A6-2999AA2C6224}" type="parTrans" cxnId="{22EBEA9F-E3B5-4799-B855-F6D36F35D47F}">
      <dgm:prSet/>
      <dgm:spPr/>
      <dgm:t>
        <a:bodyPr/>
        <a:lstStyle/>
        <a:p>
          <a:endParaRPr lang="en-US"/>
        </a:p>
      </dgm:t>
    </dgm:pt>
    <dgm:pt modelId="{8B368922-C1D6-4FD3-8C49-03375AD97B29}" type="sibTrans" cxnId="{22EBEA9F-E3B5-4799-B855-F6D36F35D47F}">
      <dgm:prSet/>
      <dgm:spPr/>
      <dgm:t>
        <a:bodyPr/>
        <a:lstStyle/>
        <a:p>
          <a:endParaRPr lang="en-US"/>
        </a:p>
      </dgm:t>
    </dgm:pt>
    <dgm:pt modelId="{C6D1A8D3-5C7E-48FB-B0D3-FE73D9D5FB16}">
      <dgm:prSet custT="1"/>
      <dgm:spPr/>
      <dgm:t>
        <a:bodyPr/>
        <a:lstStyle/>
        <a:p>
          <a:pPr rtl="0"/>
          <a:r>
            <a:rPr lang="en-US" sz="1800" dirty="0" smtClean="0"/>
            <a:t>Systems to determine if rules are being broken</a:t>
          </a:r>
          <a:endParaRPr lang="en-US" sz="1800" dirty="0"/>
        </a:p>
      </dgm:t>
    </dgm:pt>
    <dgm:pt modelId="{B0FEF971-FAC6-44DF-A506-CC7899320A4B}" type="parTrans" cxnId="{0AB59C98-9FB2-486D-90E6-BDD09F6B4ECE}">
      <dgm:prSet/>
      <dgm:spPr/>
      <dgm:t>
        <a:bodyPr/>
        <a:lstStyle/>
        <a:p>
          <a:endParaRPr lang="en-US"/>
        </a:p>
      </dgm:t>
    </dgm:pt>
    <dgm:pt modelId="{BFC4BCB2-5829-45EA-BA81-7F53F3C440C8}" type="sibTrans" cxnId="{0AB59C98-9FB2-486D-90E6-BDD09F6B4ECE}">
      <dgm:prSet/>
      <dgm:spPr/>
      <dgm:t>
        <a:bodyPr/>
        <a:lstStyle/>
        <a:p>
          <a:endParaRPr lang="en-US"/>
        </a:p>
      </dgm:t>
    </dgm:pt>
    <dgm:pt modelId="{B98C1315-F7F0-4EE7-B7B3-8A063ABEA3D0}">
      <dgm:prSet custT="1"/>
      <dgm:spPr/>
      <dgm:t>
        <a:bodyPr/>
        <a:lstStyle/>
        <a:p>
          <a:pPr rtl="0"/>
          <a:r>
            <a:rPr lang="en-US" sz="1800" dirty="0" smtClean="0"/>
            <a:t>Facebook has hundreds of employees looking for bad pictures and bad language</a:t>
          </a:r>
          <a:endParaRPr lang="en-US" sz="1800" dirty="0"/>
        </a:p>
      </dgm:t>
    </dgm:pt>
    <dgm:pt modelId="{409307E1-A152-4A08-A5D4-65C671EAE2B6}" type="parTrans" cxnId="{CFA6E497-A9DE-488C-BFD8-4725ED357193}">
      <dgm:prSet/>
      <dgm:spPr/>
      <dgm:t>
        <a:bodyPr/>
        <a:lstStyle/>
        <a:p>
          <a:endParaRPr lang="en-US"/>
        </a:p>
      </dgm:t>
    </dgm:pt>
    <dgm:pt modelId="{583821DE-15B5-4155-AA46-6210B4DFABAE}" type="sibTrans" cxnId="{CFA6E497-A9DE-488C-BFD8-4725ED357193}">
      <dgm:prSet/>
      <dgm:spPr/>
      <dgm:t>
        <a:bodyPr/>
        <a:lstStyle/>
        <a:p>
          <a:endParaRPr lang="en-US"/>
        </a:p>
      </dgm:t>
    </dgm:pt>
    <dgm:pt modelId="{9C2C705E-D7C3-47C4-AEA2-BC766C0AED24}">
      <dgm:prSet custT="1"/>
      <dgm:spPr/>
      <dgm:t>
        <a:bodyPr/>
        <a:lstStyle/>
        <a:p>
          <a:pPr rtl="0"/>
          <a:r>
            <a:rPr lang="en-US" sz="1800" b="1" dirty="0" smtClean="0"/>
            <a:t>Enforcement</a:t>
          </a:r>
          <a:endParaRPr lang="en-US" sz="1800" b="1" dirty="0"/>
        </a:p>
      </dgm:t>
    </dgm:pt>
    <dgm:pt modelId="{1CB4DEDE-922B-4420-BDB2-FAD0349D122A}" type="parTrans" cxnId="{3C9E2862-8E57-4409-961B-E509F2FC8A52}">
      <dgm:prSet/>
      <dgm:spPr/>
      <dgm:t>
        <a:bodyPr/>
        <a:lstStyle/>
        <a:p>
          <a:endParaRPr lang="en-US"/>
        </a:p>
      </dgm:t>
    </dgm:pt>
    <dgm:pt modelId="{62C446BA-CF7E-4A47-A262-0033738FD51B}" type="sibTrans" cxnId="{3C9E2862-8E57-4409-961B-E509F2FC8A52}">
      <dgm:prSet/>
      <dgm:spPr/>
      <dgm:t>
        <a:bodyPr/>
        <a:lstStyle/>
        <a:p>
          <a:endParaRPr lang="en-US"/>
        </a:p>
      </dgm:t>
    </dgm:pt>
    <dgm:pt modelId="{48EE6397-9260-4F88-BC67-01BFC181E1D2}">
      <dgm:prSet custT="1"/>
      <dgm:spPr/>
      <dgm:t>
        <a:bodyPr/>
        <a:lstStyle/>
        <a:p>
          <a:pPr rtl="0"/>
          <a:r>
            <a:rPr lang="en-US" sz="1800" dirty="0" smtClean="0"/>
            <a:t>Platforms have and use “Bouncers Rights” to exclude violators</a:t>
          </a:r>
          <a:endParaRPr lang="en-US" sz="1800" dirty="0"/>
        </a:p>
      </dgm:t>
    </dgm:pt>
    <dgm:pt modelId="{8146C6FE-E6FD-461A-831F-10F3E4DCBB32}" type="parTrans" cxnId="{85D51F67-469E-48F0-94F7-4EAD10741E0B}">
      <dgm:prSet/>
      <dgm:spPr/>
      <dgm:t>
        <a:bodyPr/>
        <a:lstStyle/>
        <a:p>
          <a:endParaRPr lang="en-US"/>
        </a:p>
      </dgm:t>
    </dgm:pt>
    <dgm:pt modelId="{5C648FB3-060D-4E9D-9D6C-A4C8C73F52A9}" type="sibTrans" cxnId="{85D51F67-469E-48F0-94F7-4EAD10741E0B}">
      <dgm:prSet/>
      <dgm:spPr/>
      <dgm:t>
        <a:bodyPr/>
        <a:lstStyle/>
        <a:p>
          <a:endParaRPr lang="en-US"/>
        </a:p>
      </dgm:t>
    </dgm:pt>
    <dgm:pt modelId="{67BEFF35-77BC-45C0-9A7D-EB1684123E3E}">
      <dgm:prSet custT="1"/>
      <dgm:spPr/>
      <dgm:t>
        <a:bodyPr/>
        <a:lstStyle/>
        <a:p>
          <a:pPr rtl="0"/>
          <a:r>
            <a:rPr lang="en-US" sz="1800" dirty="0" smtClean="0"/>
            <a:t>Google manually reduces ranks of websites that violate rules for 90 days and sometimes delists websites</a:t>
          </a:r>
          <a:endParaRPr lang="en-US" sz="1800" dirty="0"/>
        </a:p>
      </dgm:t>
    </dgm:pt>
    <dgm:pt modelId="{BD9B1A38-338D-42F8-8B69-A522605A8703}" type="parTrans" cxnId="{0E781EA5-C298-403D-93B1-8207BA81969A}">
      <dgm:prSet/>
      <dgm:spPr/>
      <dgm:t>
        <a:bodyPr/>
        <a:lstStyle/>
        <a:p>
          <a:endParaRPr lang="en-US"/>
        </a:p>
      </dgm:t>
    </dgm:pt>
    <dgm:pt modelId="{A09129EA-79C5-447C-8856-FCC925FDF5D2}" type="sibTrans" cxnId="{0E781EA5-C298-403D-93B1-8207BA81969A}">
      <dgm:prSet/>
      <dgm:spPr/>
      <dgm:t>
        <a:bodyPr/>
        <a:lstStyle/>
        <a:p>
          <a:endParaRPr lang="en-US"/>
        </a:p>
      </dgm:t>
    </dgm:pt>
    <dgm:pt modelId="{C6C25972-A73B-4DEC-A0EA-7E5AD6A90598}" type="pres">
      <dgm:prSet presAssocID="{2E4428AF-08BE-4BC8-B459-BA8156FBED80}" presName="vert0" presStyleCnt="0">
        <dgm:presLayoutVars>
          <dgm:dir/>
          <dgm:animOne val="branch"/>
          <dgm:animLvl val="lvl"/>
        </dgm:presLayoutVars>
      </dgm:prSet>
      <dgm:spPr/>
      <dgm:t>
        <a:bodyPr/>
        <a:lstStyle/>
        <a:p>
          <a:endParaRPr lang="en-US"/>
        </a:p>
      </dgm:t>
    </dgm:pt>
    <dgm:pt modelId="{5EAE368C-D903-4ECB-9B73-2D3EA799D3EA}" type="pres">
      <dgm:prSet presAssocID="{5CA67EBB-BBA7-425E-8531-998D44F716E5}" presName="thickLine" presStyleLbl="alignNode1" presStyleIdx="0" presStyleCnt="3"/>
      <dgm:spPr/>
    </dgm:pt>
    <dgm:pt modelId="{AF1B64E7-BB1F-4018-B0DA-E4DD5785B7EE}" type="pres">
      <dgm:prSet presAssocID="{5CA67EBB-BBA7-425E-8531-998D44F716E5}" presName="horz1" presStyleCnt="0"/>
      <dgm:spPr/>
    </dgm:pt>
    <dgm:pt modelId="{7DC4EFBA-9B01-4C5E-90CD-36DE4796282D}" type="pres">
      <dgm:prSet presAssocID="{5CA67EBB-BBA7-425E-8531-998D44F716E5}" presName="tx1" presStyleLbl="revTx" presStyleIdx="0" presStyleCnt="9"/>
      <dgm:spPr/>
      <dgm:t>
        <a:bodyPr/>
        <a:lstStyle/>
        <a:p>
          <a:endParaRPr lang="en-US"/>
        </a:p>
      </dgm:t>
    </dgm:pt>
    <dgm:pt modelId="{74002F3C-0D68-4CFF-813B-5813682249D3}" type="pres">
      <dgm:prSet presAssocID="{5CA67EBB-BBA7-425E-8531-998D44F716E5}" presName="vert1" presStyleCnt="0"/>
      <dgm:spPr/>
    </dgm:pt>
    <dgm:pt modelId="{3F13D4B3-CF29-490C-9BB9-D511858184A5}" type="pres">
      <dgm:prSet presAssocID="{02EB5B42-9000-4694-9141-06CA60DF90D1}" presName="vertSpace2a" presStyleCnt="0"/>
      <dgm:spPr/>
    </dgm:pt>
    <dgm:pt modelId="{FAD2CC45-709D-4790-B792-B8E9E0D6C4CF}" type="pres">
      <dgm:prSet presAssocID="{02EB5B42-9000-4694-9141-06CA60DF90D1}" presName="horz2" presStyleCnt="0"/>
      <dgm:spPr/>
    </dgm:pt>
    <dgm:pt modelId="{5C043FB6-AB32-4AE6-8370-C819703C40AA}" type="pres">
      <dgm:prSet presAssocID="{02EB5B42-9000-4694-9141-06CA60DF90D1}" presName="horzSpace2" presStyleCnt="0"/>
      <dgm:spPr/>
    </dgm:pt>
    <dgm:pt modelId="{0286B07E-31C8-4EA7-B846-B14DAB43CAE4}" type="pres">
      <dgm:prSet presAssocID="{02EB5B42-9000-4694-9141-06CA60DF90D1}" presName="tx2" presStyleLbl="revTx" presStyleIdx="1" presStyleCnt="9"/>
      <dgm:spPr/>
      <dgm:t>
        <a:bodyPr/>
        <a:lstStyle/>
        <a:p>
          <a:endParaRPr lang="en-US"/>
        </a:p>
      </dgm:t>
    </dgm:pt>
    <dgm:pt modelId="{876C78E0-1F8C-403E-BCBD-DBAC81125B54}" type="pres">
      <dgm:prSet presAssocID="{02EB5B42-9000-4694-9141-06CA60DF90D1}" presName="vert2" presStyleCnt="0"/>
      <dgm:spPr/>
    </dgm:pt>
    <dgm:pt modelId="{7B624ED9-1335-4BFD-8380-7340B86124B8}" type="pres">
      <dgm:prSet presAssocID="{02EB5B42-9000-4694-9141-06CA60DF90D1}" presName="thinLine2b" presStyleLbl="callout" presStyleIdx="0" presStyleCnt="6"/>
      <dgm:spPr/>
    </dgm:pt>
    <dgm:pt modelId="{E73EEBBB-7C63-4020-819A-0349FC15D1CB}" type="pres">
      <dgm:prSet presAssocID="{02EB5B42-9000-4694-9141-06CA60DF90D1}" presName="vertSpace2b" presStyleCnt="0"/>
      <dgm:spPr/>
    </dgm:pt>
    <dgm:pt modelId="{D992AC10-7CE0-4D10-B437-75464B6E2D4C}" type="pres">
      <dgm:prSet presAssocID="{0D28DE1B-FB64-4DF1-8E3D-535AED2E9B2A}" presName="horz2" presStyleCnt="0"/>
      <dgm:spPr/>
    </dgm:pt>
    <dgm:pt modelId="{89D56E7D-0E1D-4ADA-AB1B-DB3B149C9DDD}" type="pres">
      <dgm:prSet presAssocID="{0D28DE1B-FB64-4DF1-8E3D-535AED2E9B2A}" presName="horzSpace2" presStyleCnt="0"/>
      <dgm:spPr/>
    </dgm:pt>
    <dgm:pt modelId="{F1BBED54-E9EB-4EF1-8784-FED65C3EE910}" type="pres">
      <dgm:prSet presAssocID="{0D28DE1B-FB64-4DF1-8E3D-535AED2E9B2A}" presName="tx2" presStyleLbl="revTx" presStyleIdx="2" presStyleCnt="9"/>
      <dgm:spPr/>
      <dgm:t>
        <a:bodyPr/>
        <a:lstStyle/>
        <a:p>
          <a:endParaRPr lang="en-US"/>
        </a:p>
      </dgm:t>
    </dgm:pt>
    <dgm:pt modelId="{0FF7EBAE-9B82-4915-A2AD-EC51FD10AE3F}" type="pres">
      <dgm:prSet presAssocID="{0D28DE1B-FB64-4DF1-8E3D-535AED2E9B2A}" presName="vert2" presStyleCnt="0"/>
      <dgm:spPr/>
    </dgm:pt>
    <dgm:pt modelId="{FE0561C6-9128-4F27-B64D-C947EB3B9462}" type="pres">
      <dgm:prSet presAssocID="{0D28DE1B-FB64-4DF1-8E3D-535AED2E9B2A}" presName="thinLine2b" presStyleLbl="callout" presStyleIdx="1" presStyleCnt="6"/>
      <dgm:spPr/>
    </dgm:pt>
    <dgm:pt modelId="{6A6A23B0-B96A-456D-A8A3-F0D12CC68091}" type="pres">
      <dgm:prSet presAssocID="{0D28DE1B-FB64-4DF1-8E3D-535AED2E9B2A}" presName="vertSpace2b" presStyleCnt="0"/>
      <dgm:spPr/>
    </dgm:pt>
    <dgm:pt modelId="{DDB8FAEC-720B-4A9B-89E6-B608CADA188C}" type="pres">
      <dgm:prSet presAssocID="{89046CF8-AAB6-4829-90BE-FE25E758C2CE}" presName="thickLine" presStyleLbl="alignNode1" presStyleIdx="1" presStyleCnt="3"/>
      <dgm:spPr/>
    </dgm:pt>
    <dgm:pt modelId="{FB60BF5D-75EF-4A0A-9466-FFB6A5A9BEDC}" type="pres">
      <dgm:prSet presAssocID="{89046CF8-AAB6-4829-90BE-FE25E758C2CE}" presName="horz1" presStyleCnt="0"/>
      <dgm:spPr/>
    </dgm:pt>
    <dgm:pt modelId="{64BC1EB8-313A-4F3D-8497-99438EB5B9EC}" type="pres">
      <dgm:prSet presAssocID="{89046CF8-AAB6-4829-90BE-FE25E758C2CE}" presName="tx1" presStyleLbl="revTx" presStyleIdx="3" presStyleCnt="9"/>
      <dgm:spPr/>
      <dgm:t>
        <a:bodyPr/>
        <a:lstStyle/>
        <a:p>
          <a:endParaRPr lang="en-US"/>
        </a:p>
      </dgm:t>
    </dgm:pt>
    <dgm:pt modelId="{40F87CE2-6C3E-43DA-B8EA-3CE7E661176C}" type="pres">
      <dgm:prSet presAssocID="{89046CF8-AAB6-4829-90BE-FE25E758C2CE}" presName="vert1" presStyleCnt="0"/>
      <dgm:spPr/>
    </dgm:pt>
    <dgm:pt modelId="{CB85ADD3-06A4-474A-997C-51E534C5B1D4}" type="pres">
      <dgm:prSet presAssocID="{C6D1A8D3-5C7E-48FB-B0D3-FE73D9D5FB16}" presName="vertSpace2a" presStyleCnt="0"/>
      <dgm:spPr/>
    </dgm:pt>
    <dgm:pt modelId="{B7036822-0D9D-4136-87D2-58D31FEB01C7}" type="pres">
      <dgm:prSet presAssocID="{C6D1A8D3-5C7E-48FB-B0D3-FE73D9D5FB16}" presName="horz2" presStyleCnt="0"/>
      <dgm:spPr/>
    </dgm:pt>
    <dgm:pt modelId="{EDC6A804-CDDE-4CD5-A518-AFE3F479EBD5}" type="pres">
      <dgm:prSet presAssocID="{C6D1A8D3-5C7E-48FB-B0D3-FE73D9D5FB16}" presName="horzSpace2" presStyleCnt="0"/>
      <dgm:spPr/>
    </dgm:pt>
    <dgm:pt modelId="{6A99C9B8-B3BA-4325-8187-A221E5051A5A}" type="pres">
      <dgm:prSet presAssocID="{C6D1A8D3-5C7E-48FB-B0D3-FE73D9D5FB16}" presName="tx2" presStyleLbl="revTx" presStyleIdx="4" presStyleCnt="9"/>
      <dgm:spPr/>
      <dgm:t>
        <a:bodyPr/>
        <a:lstStyle/>
        <a:p>
          <a:endParaRPr lang="en-US"/>
        </a:p>
      </dgm:t>
    </dgm:pt>
    <dgm:pt modelId="{3A7D22CF-3DBE-4EC0-991B-BFA25F977FBA}" type="pres">
      <dgm:prSet presAssocID="{C6D1A8D3-5C7E-48FB-B0D3-FE73D9D5FB16}" presName="vert2" presStyleCnt="0"/>
      <dgm:spPr/>
    </dgm:pt>
    <dgm:pt modelId="{7F6F66DA-B0CA-4F85-8182-507B096E6C78}" type="pres">
      <dgm:prSet presAssocID="{C6D1A8D3-5C7E-48FB-B0D3-FE73D9D5FB16}" presName="thinLine2b" presStyleLbl="callout" presStyleIdx="2" presStyleCnt="6"/>
      <dgm:spPr/>
    </dgm:pt>
    <dgm:pt modelId="{9B8E35E2-233D-4732-ACA1-DDFAF714E949}" type="pres">
      <dgm:prSet presAssocID="{C6D1A8D3-5C7E-48FB-B0D3-FE73D9D5FB16}" presName="vertSpace2b" presStyleCnt="0"/>
      <dgm:spPr/>
    </dgm:pt>
    <dgm:pt modelId="{41E32AC9-E5C2-4BEA-B3DF-5188FEAAC042}" type="pres">
      <dgm:prSet presAssocID="{B98C1315-F7F0-4EE7-B7B3-8A063ABEA3D0}" presName="horz2" presStyleCnt="0"/>
      <dgm:spPr/>
    </dgm:pt>
    <dgm:pt modelId="{4140B479-2811-4B4F-8128-3A337D52F62F}" type="pres">
      <dgm:prSet presAssocID="{B98C1315-F7F0-4EE7-B7B3-8A063ABEA3D0}" presName="horzSpace2" presStyleCnt="0"/>
      <dgm:spPr/>
    </dgm:pt>
    <dgm:pt modelId="{53CEABF4-068A-43C7-B126-27F8FE63FF12}" type="pres">
      <dgm:prSet presAssocID="{B98C1315-F7F0-4EE7-B7B3-8A063ABEA3D0}" presName="tx2" presStyleLbl="revTx" presStyleIdx="5" presStyleCnt="9"/>
      <dgm:spPr/>
      <dgm:t>
        <a:bodyPr/>
        <a:lstStyle/>
        <a:p>
          <a:endParaRPr lang="en-US"/>
        </a:p>
      </dgm:t>
    </dgm:pt>
    <dgm:pt modelId="{4BCEDBA9-85E5-4CBC-9F00-6E1567FAC35F}" type="pres">
      <dgm:prSet presAssocID="{B98C1315-F7F0-4EE7-B7B3-8A063ABEA3D0}" presName="vert2" presStyleCnt="0"/>
      <dgm:spPr/>
    </dgm:pt>
    <dgm:pt modelId="{591AF127-7919-47D1-8CBA-0A853589C662}" type="pres">
      <dgm:prSet presAssocID="{B98C1315-F7F0-4EE7-B7B3-8A063ABEA3D0}" presName="thinLine2b" presStyleLbl="callout" presStyleIdx="3" presStyleCnt="6"/>
      <dgm:spPr/>
    </dgm:pt>
    <dgm:pt modelId="{5B15492D-CD92-4F9E-9B20-2F3FF9CE98EC}" type="pres">
      <dgm:prSet presAssocID="{B98C1315-F7F0-4EE7-B7B3-8A063ABEA3D0}" presName="vertSpace2b" presStyleCnt="0"/>
      <dgm:spPr/>
    </dgm:pt>
    <dgm:pt modelId="{47879E65-84E0-4281-8C44-953663F8770E}" type="pres">
      <dgm:prSet presAssocID="{9C2C705E-D7C3-47C4-AEA2-BC766C0AED24}" presName="thickLine" presStyleLbl="alignNode1" presStyleIdx="2" presStyleCnt="3"/>
      <dgm:spPr/>
    </dgm:pt>
    <dgm:pt modelId="{23D6F347-2A8A-4F44-99C3-91A60431EBD7}" type="pres">
      <dgm:prSet presAssocID="{9C2C705E-D7C3-47C4-AEA2-BC766C0AED24}" presName="horz1" presStyleCnt="0"/>
      <dgm:spPr/>
    </dgm:pt>
    <dgm:pt modelId="{6C8A7826-9589-4D54-AE7F-75C811E96BAF}" type="pres">
      <dgm:prSet presAssocID="{9C2C705E-D7C3-47C4-AEA2-BC766C0AED24}" presName="tx1" presStyleLbl="revTx" presStyleIdx="6" presStyleCnt="9"/>
      <dgm:spPr/>
      <dgm:t>
        <a:bodyPr/>
        <a:lstStyle/>
        <a:p>
          <a:endParaRPr lang="en-US"/>
        </a:p>
      </dgm:t>
    </dgm:pt>
    <dgm:pt modelId="{88381072-EABE-4FFB-AF0D-58DA569CA000}" type="pres">
      <dgm:prSet presAssocID="{9C2C705E-D7C3-47C4-AEA2-BC766C0AED24}" presName="vert1" presStyleCnt="0"/>
      <dgm:spPr/>
    </dgm:pt>
    <dgm:pt modelId="{ED4736E8-530D-4F79-B483-6F929E3BB2C8}" type="pres">
      <dgm:prSet presAssocID="{48EE6397-9260-4F88-BC67-01BFC181E1D2}" presName="vertSpace2a" presStyleCnt="0"/>
      <dgm:spPr/>
    </dgm:pt>
    <dgm:pt modelId="{EC72C95D-8967-40FC-8474-EF6AF35F0CE4}" type="pres">
      <dgm:prSet presAssocID="{48EE6397-9260-4F88-BC67-01BFC181E1D2}" presName="horz2" presStyleCnt="0"/>
      <dgm:spPr/>
    </dgm:pt>
    <dgm:pt modelId="{CBDEFAD2-351D-4312-B6D6-FCA702267C6E}" type="pres">
      <dgm:prSet presAssocID="{48EE6397-9260-4F88-BC67-01BFC181E1D2}" presName="horzSpace2" presStyleCnt="0"/>
      <dgm:spPr/>
    </dgm:pt>
    <dgm:pt modelId="{1A854DF2-40D2-4117-891A-01DBCE36D5EE}" type="pres">
      <dgm:prSet presAssocID="{48EE6397-9260-4F88-BC67-01BFC181E1D2}" presName="tx2" presStyleLbl="revTx" presStyleIdx="7" presStyleCnt="9"/>
      <dgm:spPr/>
      <dgm:t>
        <a:bodyPr/>
        <a:lstStyle/>
        <a:p>
          <a:endParaRPr lang="en-US"/>
        </a:p>
      </dgm:t>
    </dgm:pt>
    <dgm:pt modelId="{28F6DA83-9520-40D7-8E7E-10432FF05895}" type="pres">
      <dgm:prSet presAssocID="{48EE6397-9260-4F88-BC67-01BFC181E1D2}" presName="vert2" presStyleCnt="0"/>
      <dgm:spPr/>
    </dgm:pt>
    <dgm:pt modelId="{5DEECC94-7676-4210-AE9C-BC5E5CC32D5F}" type="pres">
      <dgm:prSet presAssocID="{48EE6397-9260-4F88-BC67-01BFC181E1D2}" presName="thinLine2b" presStyleLbl="callout" presStyleIdx="4" presStyleCnt="6"/>
      <dgm:spPr/>
    </dgm:pt>
    <dgm:pt modelId="{1071694F-33C2-45FC-ADA2-34D195A7443A}" type="pres">
      <dgm:prSet presAssocID="{48EE6397-9260-4F88-BC67-01BFC181E1D2}" presName="vertSpace2b" presStyleCnt="0"/>
      <dgm:spPr/>
    </dgm:pt>
    <dgm:pt modelId="{A6171C50-7A97-4762-8E03-3F9B877D6C0C}" type="pres">
      <dgm:prSet presAssocID="{67BEFF35-77BC-45C0-9A7D-EB1684123E3E}" presName="horz2" presStyleCnt="0"/>
      <dgm:spPr/>
    </dgm:pt>
    <dgm:pt modelId="{288E0E80-CAD0-44E4-B642-193693793CE2}" type="pres">
      <dgm:prSet presAssocID="{67BEFF35-77BC-45C0-9A7D-EB1684123E3E}" presName="horzSpace2" presStyleCnt="0"/>
      <dgm:spPr/>
    </dgm:pt>
    <dgm:pt modelId="{DB656378-71C8-4A94-91D4-2A5C45D02B8B}" type="pres">
      <dgm:prSet presAssocID="{67BEFF35-77BC-45C0-9A7D-EB1684123E3E}" presName="tx2" presStyleLbl="revTx" presStyleIdx="8" presStyleCnt="9"/>
      <dgm:spPr/>
      <dgm:t>
        <a:bodyPr/>
        <a:lstStyle/>
        <a:p>
          <a:endParaRPr lang="en-US"/>
        </a:p>
      </dgm:t>
    </dgm:pt>
    <dgm:pt modelId="{9DF1B870-A3C8-4716-999B-52A99DBAC297}" type="pres">
      <dgm:prSet presAssocID="{67BEFF35-77BC-45C0-9A7D-EB1684123E3E}" presName="vert2" presStyleCnt="0"/>
      <dgm:spPr/>
    </dgm:pt>
    <dgm:pt modelId="{CE36A407-77C0-4704-87C6-F408C0DCF7D3}" type="pres">
      <dgm:prSet presAssocID="{67BEFF35-77BC-45C0-9A7D-EB1684123E3E}" presName="thinLine2b" presStyleLbl="callout" presStyleIdx="5" presStyleCnt="6"/>
      <dgm:spPr/>
    </dgm:pt>
    <dgm:pt modelId="{5A622CC7-BFC3-49AC-8031-D9CDD214B307}" type="pres">
      <dgm:prSet presAssocID="{67BEFF35-77BC-45C0-9A7D-EB1684123E3E}" presName="vertSpace2b" presStyleCnt="0"/>
      <dgm:spPr/>
    </dgm:pt>
  </dgm:ptLst>
  <dgm:cxnLst>
    <dgm:cxn modelId="{4EEC69B1-17AC-6243-A309-B910647BE2AD}" type="presOf" srcId="{89046CF8-AAB6-4829-90BE-FE25E758C2CE}" destId="{64BC1EB8-313A-4F3D-8497-99438EB5B9EC}" srcOrd="0" destOrd="0" presId="urn:microsoft.com/office/officeart/2008/layout/LinedList"/>
    <dgm:cxn modelId="{B7576F65-5BBD-4871-A966-A412A7965BA8}" srcId="{5CA67EBB-BBA7-425E-8531-998D44F716E5}" destId="{0D28DE1B-FB64-4DF1-8E3D-535AED2E9B2A}" srcOrd="1" destOrd="0" parTransId="{5960A448-AD1E-47F7-A62F-98BD3BD2C66F}" sibTransId="{CF4C1B4E-B2BC-490B-8B00-473E59F67FEF}"/>
    <dgm:cxn modelId="{22EBEA9F-E3B5-4799-B855-F6D36F35D47F}" srcId="{2E4428AF-08BE-4BC8-B459-BA8156FBED80}" destId="{89046CF8-AAB6-4829-90BE-FE25E758C2CE}" srcOrd="1" destOrd="0" parTransId="{FF2308B0-38FF-4C4A-99A6-2999AA2C6224}" sibTransId="{8B368922-C1D6-4FD3-8C49-03375AD97B29}"/>
    <dgm:cxn modelId="{0E781EA5-C298-403D-93B1-8207BA81969A}" srcId="{9C2C705E-D7C3-47C4-AEA2-BC766C0AED24}" destId="{67BEFF35-77BC-45C0-9A7D-EB1684123E3E}" srcOrd="1" destOrd="0" parTransId="{BD9B1A38-338D-42F8-8B69-A522605A8703}" sibTransId="{A09129EA-79C5-447C-8856-FCC925FDF5D2}"/>
    <dgm:cxn modelId="{4873796B-2978-CB43-A272-568718EBEBC5}" type="presOf" srcId="{48EE6397-9260-4F88-BC67-01BFC181E1D2}" destId="{1A854DF2-40D2-4117-891A-01DBCE36D5EE}" srcOrd="0" destOrd="0" presId="urn:microsoft.com/office/officeart/2008/layout/LinedList"/>
    <dgm:cxn modelId="{3C9E2862-8E57-4409-961B-E509F2FC8A52}" srcId="{2E4428AF-08BE-4BC8-B459-BA8156FBED80}" destId="{9C2C705E-D7C3-47C4-AEA2-BC766C0AED24}" srcOrd="2" destOrd="0" parTransId="{1CB4DEDE-922B-4420-BDB2-FAD0349D122A}" sibTransId="{62C446BA-CF7E-4A47-A262-0033738FD51B}"/>
    <dgm:cxn modelId="{D15EC96D-372B-9C49-82ED-C377AEFBB1CC}" type="presOf" srcId="{67BEFF35-77BC-45C0-9A7D-EB1684123E3E}" destId="{DB656378-71C8-4A94-91D4-2A5C45D02B8B}" srcOrd="0" destOrd="0" presId="urn:microsoft.com/office/officeart/2008/layout/LinedList"/>
    <dgm:cxn modelId="{17018ADF-B899-A348-8A9F-224E0FF9E21B}" type="presOf" srcId="{5CA67EBB-BBA7-425E-8531-998D44F716E5}" destId="{7DC4EFBA-9B01-4C5E-90CD-36DE4796282D}" srcOrd="0" destOrd="0" presId="urn:microsoft.com/office/officeart/2008/layout/LinedList"/>
    <dgm:cxn modelId="{85D51F67-469E-48F0-94F7-4EAD10741E0B}" srcId="{9C2C705E-D7C3-47C4-AEA2-BC766C0AED24}" destId="{48EE6397-9260-4F88-BC67-01BFC181E1D2}" srcOrd="0" destOrd="0" parTransId="{8146C6FE-E6FD-461A-831F-10F3E4DCBB32}" sibTransId="{5C648FB3-060D-4E9D-9D6C-A4C8C73F52A9}"/>
    <dgm:cxn modelId="{66E88AB2-65FF-404C-AF85-01345F8F0408}" type="presOf" srcId="{B98C1315-F7F0-4EE7-B7B3-8A063ABEA3D0}" destId="{53CEABF4-068A-43C7-B126-27F8FE63FF12}" srcOrd="0" destOrd="0" presId="urn:microsoft.com/office/officeart/2008/layout/LinedList"/>
    <dgm:cxn modelId="{4E5EAAE7-49BD-744F-BA84-382F173F9592}" type="presOf" srcId="{0D28DE1B-FB64-4DF1-8E3D-535AED2E9B2A}" destId="{F1BBED54-E9EB-4EF1-8784-FED65C3EE910}" srcOrd="0" destOrd="0" presId="urn:microsoft.com/office/officeart/2008/layout/LinedList"/>
    <dgm:cxn modelId="{C0DD481F-47A1-43FC-BFA1-79B1F22DD5A0}" srcId="{5CA67EBB-BBA7-425E-8531-998D44F716E5}" destId="{02EB5B42-9000-4694-9141-06CA60DF90D1}" srcOrd="0" destOrd="0" parTransId="{D42A39E1-7289-407F-A787-2B156B550B99}" sibTransId="{5CD73761-A602-4363-ABA8-8F89A7D18898}"/>
    <dgm:cxn modelId="{CD97C88E-DE7F-6943-B2F5-2CEA0A2A4234}" type="presOf" srcId="{2E4428AF-08BE-4BC8-B459-BA8156FBED80}" destId="{C6C25972-A73B-4DEC-A0EA-7E5AD6A90598}" srcOrd="0" destOrd="0" presId="urn:microsoft.com/office/officeart/2008/layout/LinedList"/>
    <dgm:cxn modelId="{BE8F469D-5481-4461-AA19-5E496265CF4C}" srcId="{2E4428AF-08BE-4BC8-B459-BA8156FBED80}" destId="{5CA67EBB-BBA7-425E-8531-998D44F716E5}" srcOrd="0" destOrd="0" parTransId="{BFC44815-8BEB-48E1-A581-C99C08BA62CB}" sibTransId="{BDCF5745-7F3E-4567-BFAF-735A43A26B96}"/>
    <dgm:cxn modelId="{CFA6E497-A9DE-488C-BFD8-4725ED357193}" srcId="{89046CF8-AAB6-4829-90BE-FE25E758C2CE}" destId="{B98C1315-F7F0-4EE7-B7B3-8A063ABEA3D0}" srcOrd="1" destOrd="0" parTransId="{409307E1-A152-4A08-A5D4-65C671EAE2B6}" sibTransId="{583821DE-15B5-4155-AA46-6210B4DFABAE}"/>
    <dgm:cxn modelId="{ABDDF292-0767-5347-AD0F-6A911696CB2A}" type="presOf" srcId="{C6D1A8D3-5C7E-48FB-B0D3-FE73D9D5FB16}" destId="{6A99C9B8-B3BA-4325-8187-A221E5051A5A}" srcOrd="0" destOrd="0" presId="urn:microsoft.com/office/officeart/2008/layout/LinedList"/>
    <dgm:cxn modelId="{7E129D9D-8B42-B844-A044-91529FD95346}" type="presOf" srcId="{02EB5B42-9000-4694-9141-06CA60DF90D1}" destId="{0286B07E-31C8-4EA7-B846-B14DAB43CAE4}" srcOrd="0" destOrd="0" presId="urn:microsoft.com/office/officeart/2008/layout/LinedList"/>
    <dgm:cxn modelId="{0AB59C98-9FB2-486D-90E6-BDD09F6B4ECE}" srcId="{89046CF8-AAB6-4829-90BE-FE25E758C2CE}" destId="{C6D1A8D3-5C7E-48FB-B0D3-FE73D9D5FB16}" srcOrd="0" destOrd="0" parTransId="{B0FEF971-FAC6-44DF-A506-CC7899320A4B}" sibTransId="{BFC4BCB2-5829-45EA-BA81-7F53F3C440C8}"/>
    <dgm:cxn modelId="{BFF6AA34-3116-6849-8335-CEF1A53FD1E0}" type="presOf" srcId="{9C2C705E-D7C3-47C4-AEA2-BC766C0AED24}" destId="{6C8A7826-9589-4D54-AE7F-75C811E96BAF}" srcOrd="0" destOrd="0" presId="urn:microsoft.com/office/officeart/2008/layout/LinedList"/>
    <dgm:cxn modelId="{3A2408A3-DC2B-6F43-9BD0-FA327BFD9582}" type="presParOf" srcId="{C6C25972-A73B-4DEC-A0EA-7E5AD6A90598}" destId="{5EAE368C-D903-4ECB-9B73-2D3EA799D3EA}" srcOrd="0" destOrd="0" presId="urn:microsoft.com/office/officeart/2008/layout/LinedList"/>
    <dgm:cxn modelId="{10F22AF3-43F0-5C45-A8B2-180A7EF86910}" type="presParOf" srcId="{C6C25972-A73B-4DEC-A0EA-7E5AD6A90598}" destId="{AF1B64E7-BB1F-4018-B0DA-E4DD5785B7EE}" srcOrd="1" destOrd="0" presId="urn:microsoft.com/office/officeart/2008/layout/LinedList"/>
    <dgm:cxn modelId="{3F3151AB-261D-3E4A-938F-5B994AD71479}" type="presParOf" srcId="{AF1B64E7-BB1F-4018-B0DA-E4DD5785B7EE}" destId="{7DC4EFBA-9B01-4C5E-90CD-36DE4796282D}" srcOrd="0" destOrd="0" presId="urn:microsoft.com/office/officeart/2008/layout/LinedList"/>
    <dgm:cxn modelId="{7FC7F021-8438-714A-9576-1B889AE2288C}" type="presParOf" srcId="{AF1B64E7-BB1F-4018-B0DA-E4DD5785B7EE}" destId="{74002F3C-0D68-4CFF-813B-5813682249D3}" srcOrd="1" destOrd="0" presId="urn:microsoft.com/office/officeart/2008/layout/LinedList"/>
    <dgm:cxn modelId="{20F64968-16EF-2946-B61F-E72504DDC3B2}" type="presParOf" srcId="{74002F3C-0D68-4CFF-813B-5813682249D3}" destId="{3F13D4B3-CF29-490C-9BB9-D511858184A5}" srcOrd="0" destOrd="0" presId="urn:microsoft.com/office/officeart/2008/layout/LinedList"/>
    <dgm:cxn modelId="{FCEB353E-3E44-D747-B110-BF9AE6B4FDB2}" type="presParOf" srcId="{74002F3C-0D68-4CFF-813B-5813682249D3}" destId="{FAD2CC45-709D-4790-B792-B8E9E0D6C4CF}" srcOrd="1" destOrd="0" presId="urn:microsoft.com/office/officeart/2008/layout/LinedList"/>
    <dgm:cxn modelId="{2ED62D48-645E-1742-AA59-D30C9DD2C456}" type="presParOf" srcId="{FAD2CC45-709D-4790-B792-B8E9E0D6C4CF}" destId="{5C043FB6-AB32-4AE6-8370-C819703C40AA}" srcOrd="0" destOrd="0" presId="urn:microsoft.com/office/officeart/2008/layout/LinedList"/>
    <dgm:cxn modelId="{A0DDA657-D378-A84C-9779-60B115E0F08F}" type="presParOf" srcId="{FAD2CC45-709D-4790-B792-B8E9E0D6C4CF}" destId="{0286B07E-31C8-4EA7-B846-B14DAB43CAE4}" srcOrd="1" destOrd="0" presId="urn:microsoft.com/office/officeart/2008/layout/LinedList"/>
    <dgm:cxn modelId="{5A4FDB48-B136-4E4E-AF45-F18EA6A60F38}" type="presParOf" srcId="{FAD2CC45-709D-4790-B792-B8E9E0D6C4CF}" destId="{876C78E0-1F8C-403E-BCBD-DBAC81125B54}" srcOrd="2" destOrd="0" presId="urn:microsoft.com/office/officeart/2008/layout/LinedList"/>
    <dgm:cxn modelId="{1726378D-6DA8-A147-9D6E-18DB6D1737EB}" type="presParOf" srcId="{74002F3C-0D68-4CFF-813B-5813682249D3}" destId="{7B624ED9-1335-4BFD-8380-7340B86124B8}" srcOrd="2" destOrd="0" presId="urn:microsoft.com/office/officeart/2008/layout/LinedList"/>
    <dgm:cxn modelId="{92685F4B-ED0B-CD44-864C-1082ABCA1D28}" type="presParOf" srcId="{74002F3C-0D68-4CFF-813B-5813682249D3}" destId="{E73EEBBB-7C63-4020-819A-0349FC15D1CB}" srcOrd="3" destOrd="0" presId="urn:microsoft.com/office/officeart/2008/layout/LinedList"/>
    <dgm:cxn modelId="{39C57D6D-1A04-724B-9330-40C596A4D5FD}" type="presParOf" srcId="{74002F3C-0D68-4CFF-813B-5813682249D3}" destId="{D992AC10-7CE0-4D10-B437-75464B6E2D4C}" srcOrd="4" destOrd="0" presId="urn:microsoft.com/office/officeart/2008/layout/LinedList"/>
    <dgm:cxn modelId="{26FDA460-00EB-1745-8375-582951B2D2EF}" type="presParOf" srcId="{D992AC10-7CE0-4D10-B437-75464B6E2D4C}" destId="{89D56E7D-0E1D-4ADA-AB1B-DB3B149C9DDD}" srcOrd="0" destOrd="0" presId="urn:microsoft.com/office/officeart/2008/layout/LinedList"/>
    <dgm:cxn modelId="{32162392-1CCC-544F-938A-A5E3F5FECE2C}" type="presParOf" srcId="{D992AC10-7CE0-4D10-B437-75464B6E2D4C}" destId="{F1BBED54-E9EB-4EF1-8784-FED65C3EE910}" srcOrd="1" destOrd="0" presId="urn:microsoft.com/office/officeart/2008/layout/LinedList"/>
    <dgm:cxn modelId="{D117A214-3533-934C-BFA6-923B94D2B316}" type="presParOf" srcId="{D992AC10-7CE0-4D10-B437-75464B6E2D4C}" destId="{0FF7EBAE-9B82-4915-A2AD-EC51FD10AE3F}" srcOrd="2" destOrd="0" presId="urn:microsoft.com/office/officeart/2008/layout/LinedList"/>
    <dgm:cxn modelId="{B749DD2E-9076-AB45-9A79-19C679A2F141}" type="presParOf" srcId="{74002F3C-0D68-4CFF-813B-5813682249D3}" destId="{FE0561C6-9128-4F27-B64D-C947EB3B9462}" srcOrd="5" destOrd="0" presId="urn:microsoft.com/office/officeart/2008/layout/LinedList"/>
    <dgm:cxn modelId="{D519DCF1-EB54-1D41-A885-8E2A3B286C40}" type="presParOf" srcId="{74002F3C-0D68-4CFF-813B-5813682249D3}" destId="{6A6A23B0-B96A-456D-A8A3-F0D12CC68091}" srcOrd="6" destOrd="0" presId="urn:microsoft.com/office/officeart/2008/layout/LinedList"/>
    <dgm:cxn modelId="{7C47CEBF-A89D-7444-B2FB-A848FE881E2F}" type="presParOf" srcId="{C6C25972-A73B-4DEC-A0EA-7E5AD6A90598}" destId="{DDB8FAEC-720B-4A9B-89E6-B608CADA188C}" srcOrd="2" destOrd="0" presId="urn:microsoft.com/office/officeart/2008/layout/LinedList"/>
    <dgm:cxn modelId="{FB4D05FC-5986-1746-9586-D34DBB2414D1}" type="presParOf" srcId="{C6C25972-A73B-4DEC-A0EA-7E5AD6A90598}" destId="{FB60BF5D-75EF-4A0A-9466-FFB6A5A9BEDC}" srcOrd="3" destOrd="0" presId="urn:microsoft.com/office/officeart/2008/layout/LinedList"/>
    <dgm:cxn modelId="{81CDBE46-AD6E-3D43-B676-BB3B9A2014ED}" type="presParOf" srcId="{FB60BF5D-75EF-4A0A-9466-FFB6A5A9BEDC}" destId="{64BC1EB8-313A-4F3D-8497-99438EB5B9EC}" srcOrd="0" destOrd="0" presId="urn:microsoft.com/office/officeart/2008/layout/LinedList"/>
    <dgm:cxn modelId="{9BAFF2F8-8686-864E-A863-AAE140C9DE02}" type="presParOf" srcId="{FB60BF5D-75EF-4A0A-9466-FFB6A5A9BEDC}" destId="{40F87CE2-6C3E-43DA-B8EA-3CE7E661176C}" srcOrd="1" destOrd="0" presId="urn:microsoft.com/office/officeart/2008/layout/LinedList"/>
    <dgm:cxn modelId="{D741470E-77F6-0C44-876D-8CD1D7609961}" type="presParOf" srcId="{40F87CE2-6C3E-43DA-B8EA-3CE7E661176C}" destId="{CB85ADD3-06A4-474A-997C-51E534C5B1D4}" srcOrd="0" destOrd="0" presId="urn:microsoft.com/office/officeart/2008/layout/LinedList"/>
    <dgm:cxn modelId="{F9540021-4C5F-9B4E-B105-7CDB4AF33837}" type="presParOf" srcId="{40F87CE2-6C3E-43DA-B8EA-3CE7E661176C}" destId="{B7036822-0D9D-4136-87D2-58D31FEB01C7}" srcOrd="1" destOrd="0" presId="urn:microsoft.com/office/officeart/2008/layout/LinedList"/>
    <dgm:cxn modelId="{9FF95217-F099-B947-B817-716B21E7D2B3}" type="presParOf" srcId="{B7036822-0D9D-4136-87D2-58D31FEB01C7}" destId="{EDC6A804-CDDE-4CD5-A518-AFE3F479EBD5}" srcOrd="0" destOrd="0" presId="urn:microsoft.com/office/officeart/2008/layout/LinedList"/>
    <dgm:cxn modelId="{C156105C-1C82-5A44-B6F4-8B18DB877363}" type="presParOf" srcId="{B7036822-0D9D-4136-87D2-58D31FEB01C7}" destId="{6A99C9B8-B3BA-4325-8187-A221E5051A5A}" srcOrd="1" destOrd="0" presId="urn:microsoft.com/office/officeart/2008/layout/LinedList"/>
    <dgm:cxn modelId="{E926B053-7F98-784B-9A60-A16358421741}" type="presParOf" srcId="{B7036822-0D9D-4136-87D2-58D31FEB01C7}" destId="{3A7D22CF-3DBE-4EC0-991B-BFA25F977FBA}" srcOrd="2" destOrd="0" presId="urn:microsoft.com/office/officeart/2008/layout/LinedList"/>
    <dgm:cxn modelId="{E50B3412-135F-E343-A046-8ED8FD061778}" type="presParOf" srcId="{40F87CE2-6C3E-43DA-B8EA-3CE7E661176C}" destId="{7F6F66DA-B0CA-4F85-8182-507B096E6C78}" srcOrd="2" destOrd="0" presId="urn:microsoft.com/office/officeart/2008/layout/LinedList"/>
    <dgm:cxn modelId="{9CB2F17B-5537-D74E-9E1B-F2E6BFF7B3BA}" type="presParOf" srcId="{40F87CE2-6C3E-43DA-B8EA-3CE7E661176C}" destId="{9B8E35E2-233D-4732-ACA1-DDFAF714E949}" srcOrd="3" destOrd="0" presId="urn:microsoft.com/office/officeart/2008/layout/LinedList"/>
    <dgm:cxn modelId="{6C4ACB38-1FFC-0743-8826-56D47A94042F}" type="presParOf" srcId="{40F87CE2-6C3E-43DA-B8EA-3CE7E661176C}" destId="{41E32AC9-E5C2-4BEA-B3DF-5188FEAAC042}" srcOrd="4" destOrd="0" presId="urn:microsoft.com/office/officeart/2008/layout/LinedList"/>
    <dgm:cxn modelId="{4BF4E790-4BD8-0243-ACC7-E00D2067B149}" type="presParOf" srcId="{41E32AC9-E5C2-4BEA-B3DF-5188FEAAC042}" destId="{4140B479-2811-4B4F-8128-3A337D52F62F}" srcOrd="0" destOrd="0" presId="urn:microsoft.com/office/officeart/2008/layout/LinedList"/>
    <dgm:cxn modelId="{105BA1F2-692D-404A-B5DB-E5F0F6C1E2DD}" type="presParOf" srcId="{41E32AC9-E5C2-4BEA-B3DF-5188FEAAC042}" destId="{53CEABF4-068A-43C7-B126-27F8FE63FF12}" srcOrd="1" destOrd="0" presId="urn:microsoft.com/office/officeart/2008/layout/LinedList"/>
    <dgm:cxn modelId="{AB67426A-DB98-D14E-B9BE-298595D9AFEC}" type="presParOf" srcId="{41E32AC9-E5C2-4BEA-B3DF-5188FEAAC042}" destId="{4BCEDBA9-85E5-4CBC-9F00-6E1567FAC35F}" srcOrd="2" destOrd="0" presId="urn:microsoft.com/office/officeart/2008/layout/LinedList"/>
    <dgm:cxn modelId="{EE52A5C1-8E19-6747-A1C7-6737DF4E93A6}" type="presParOf" srcId="{40F87CE2-6C3E-43DA-B8EA-3CE7E661176C}" destId="{591AF127-7919-47D1-8CBA-0A853589C662}" srcOrd="5" destOrd="0" presId="urn:microsoft.com/office/officeart/2008/layout/LinedList"/>
    <dgm:cxn modelId="{11EEDCC9-8863-E24F-B798-E2B015C2EAE1}" type="presParOf" srcId="{40F87CE2-6C3E-43DA-B8EA-3CE7E661176C}" destId="{5B15492D-CD92-4F9E-9B20-2F3FF9CE98EC}" srcOrd="6" destOrd="0" presId="urn:microsoft.com/office/officeart/2008/layout/LinedList"/>
    <dgm:cxn modelId="{0BC3DC9F-A397-0B4D-BD3F-FED2911AF557}" type="presParOf" srcId="{C6C25972-A73B-4DEC-A0EA-7E5AD6A90598}" destId="{47879E65-84E0-4281-8C44-953663F8770E}" srcOrd="4" destOrd="0" presId="urn:microsoft.com/office/officeart/2008/layout/LinedList"/>
    <dgm:cxn modelId="{54414F3D-3128-9E40-9256-16E55402BC2C}" type="presParOf" srcId="{C6C25972-A73B-4DEC-A0EA-7E5AD6A90598}" destId="{23D6F347-2A8A-4F44-99C3-91A60431EBD7}" srcOrd="5" destOrd="0" presId="urn:microsoft.com/office/officeart/2008/layout/LinedList"/>
    <dgm:cxn modelId="{BB4BEC83-C871-A94C-A7E8-A0F628821B62}" type="presParOf" srcId="{23D6F347-2A8A-4F44-99C3-91A60431EBD7}" destId="{6C8A7826-9589-4D54-AE7F-75C811E96BAF}" srcOrd="0" destOrd="0" presId="urn:microsoft.com/office/officeart/2008/layout/LinedList"/>
    <dgm:cxn modelId="{8AE75FAD-E23D-7B4B-8E70-E949A473A1BB}" type="presParOf" srcId="{23D6F347-2A8A-4F44-99C3-91A60431EBD7}" destId="{88381072-EABE-4FFB-AF0D-58DA569CA000}" srcOrd="1" destOrd="0" presId="urn:microsoft.com/office/officeart/2008/layout/LinedList"/>
    <dgm:cxn modelId="{DE2539C9-1573-044C-8F13-C78A7E8AFA4F}" type="presParOf" srcId="{88381072-EABE-4FFB-AF0D-58DA569CA000}" destId="{ED4736E8-530D-4F79-B483-6F929E3BB2C8}" srcOrd="0" destOrd="0" presId="urn:microsoft.com/office/officeart/2008/layout/LinedList"/>
    <dgm:cxn modelId="{5EC3642E-B3C1-7B44-9AFA-82379F98AFAA}" type="presParOf" srcId="{88381072-EABE-4FFB-AF0D-58DA569CA000}" destId="{EC72C95D-8967-40FC-8474-EF6AF35F0CE4}" srcOrd="1" destOrd="0" presId="urn:microsoft.com/office/officeart/2008/layout/LinedList"/>
    <dgm:cxn modelId="{ED6172B7-A0BB-3B45-9AEF-4A6ED6CA93A4}" type="presParOf" srcId="{EC72C95D-8967-40FC-8474-EF6AF35F0CE4}" destId="{CBDEFAD2-351D-4312-B6D6-FCA702267C6E}" srcOrd="0" destOrd="0" presId="urn:microsoft.com/office/officeart/2008/layout/LinedList"/>
    <dgm:cxn modelId="{9B74604D-7B46-264A-B6BF-36DA147507BD}" type="presParOf" srcId="{EC72C95D-8967-40FC-8474-EF6AF35F0CE4}" destId="{1A854DF2-40D2-4117-891A-01DBCE36D5EE}" srcOrd="1" destOrd="0" presId="urn:microsoft.com/office/officeart/2008/layout/LinedList"/>
    <dgm:cxn modelId="{049E630E-3704-6141-A257-6888A9886C4A}" type="presParOf" srcId="{EC72C95D-8967-40FC-8474-EF6AF35F0CE4}" destId="{28F6DA83-9520-40D7-8E7E-10432FF05895}" srcOrd="2" destOrd="0" presId="urn:microsoft.com/office/officeart/2008/layout/LinedList"/>
    <dgm:cxn modelId="{C8B39FCA-069A-124E-9B8C-ED7291807F73}" type="presParOf" srcId="{88381072-EABE-4FFB-AF0D-58DA569CA000}" destId="{5DEECC94-7676-4210-AE9C-BC5E5CC32D5F}" srcOrd="2" destOrd="0" presId="urn:microsoft.com/office/officeart/2008/layout/LinedList"/>
    <dgm:cxn modelId="{4959FF77-0E11-894F-BBE3-BFC10877B1DE}" type="presParOf" srcId="{88381072-EABE-4FFB-AF0D-58DA569CA000}" destId="{1071694F-33C2-45FC-ADA2-34D195A7443A}" srcOrd="3" destOrd="0" presId="urn:microsoft.com/office/officeart/2008/layout/LinedList"/>
    <dgm:cxn modelId="{CF16A2F1-6225-6240-B80E-B93651C800E1}" type="presParOf" srcId="{88381072-EABE-4FFB-AF0D-58DA569CA000}" destId="{A6171C50-7A97-4762-8E03-3F9B877D6C0C}" srcOrd="4" destOrd="0" presId="urn:microsoft.com/office/officeart/2008/layout/LinedList"/>
    <dgm:cxn modelId="{6B1A95BF-2C0F-D546-A104-428416DC0077}" type="presParOf" srcId="{A6171C50-7A97-4762-8E03-3F9B877D6C0C}" destId="{288E0E80-CAD0-44E4-B642-193693793CE2}" srcOrd="0" destOrd="0" presId="urn:microsoft.com/office/officeart/2008/layout/LinedList"/>
    <dgm:cxn modelId="{7C548E85-B484-C241-BFA2-96F3C3B7C7AC}" type="presParOf" srcId="{A6171C50-7A97-4762-8E03-3F9B877D6C0C}" destId="{DB656378-71C8-4A94-91D4-2A5C45D02B8B}" srcOrd="1" destOrd="0" presId="urn:microsoft.com/office/officeart/2008/layout/LinedList"/>
    <dgm:cxn modelId="{38B2A81A-5310-6842-9DEC-37C317798F95}" type="presParOf" srcId="{A6171C50-7A97-4762-8E03-3F9B877D6C0C}" destId="{9DF1B870-A3C8-4716-999B-52A99DBAC297}" srcOrd="2" destOrd="0" presId="urn:microsoft.com/office/officeart/2008/layout/LinedList"/>
    <dgm:cxn modelId="{7E1B09B8-1C95-804E-84EE-2CBE782BD235}" type="presParOf" srcId="{88381072-EABE-4FFB-AF0D-58DA569CA000}" destId="{CE36A407-77C0-4704-87C6-F408C0DCF7D3}" srcOrd="5" destOrd="0" presId="urn:microsoft.com/office/officeart/2008/layout/LinedList"/>
    <dgm:cxn modelId="{62839C0E-C832-A048-BDBD-FF5C7A17B1E9}" type="presParOf" srcId="{88381072-EABE-4FFB-AF0D-58DA569CA000}" destId="{5A622CC7-BFC3-49AC-8031-D9CDD214B307}"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4428AF-08BE-4BC8-B459-BA8156FBED8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CA67EBB-BBA7-425E-8531-998D44F716E5}">
      <dgm:prSet custT="1"/>
      <dgm:spPr/>
      <dgm:t>
        <a:bodyPr/>
        <a:lstStyle/>
        <a:p>
          <a:pPr rtl="0"/>
          <a:r>
            <a:rPr lang="en-US" sz="1800" b="1" dirty="0" smtClean="0"/>
            <a:t>Promoting positive externalities has costs</a:t>
          </a:r>
          <a:endParaRPr lang="en-US" sz="1800" b="1" dirty="0"/>
        </a:p>
      </dgm:t>
    </dgm:pt>
    <dgm:pt modelId="{BFC44815-8BEB-48E1-A581-C99C08BA62CB}" type="parTrans" cxnId="{BE8F469D-5481-4461-AA19-5E496265CF4C}">
      <dgm:prSet/>
      <dgm:spPr/>
      <dgm:t>
        <a:bodyPr/>
        <a:lstStyle/>
        <a:p>
          <a:endParaRPr lang="en-US"/>
        </a:p>
      </dgm:t>
    </dgm:pt>
    <dgm:pt modelId="{BDCF5745-7F3E-4567-BFAF-735A43A26B96}" type="sibTrans" cxnId="{BE8F469D-5481-4461-AA19-5E496265CF4C}">
      <dgm:prSet/>
      <dgm:spPr/>
      <dgm:t>
        <a:bodyPr/>
        <a:lstStyle/>
        <a:p>
          <a:endParaRPr lang="en-US"/>
        </a:p>
      </dgm:t>
    </dgm:pt>
    <dgm:pt modelId="{02EB5B42-9000-4694-9141-06CA60DF90D1}">
      <dgm:prSet custT="1"/>
      <dgm:spPr/>
      <dgm:t>
        <a:bodyPr/>
        <a:lstStyle/>
        <a:p>
          <a:pPr rtl="0"/>
          <a:r>
            <a:rPr lang="en-US" sz="1800" dirty="0" smtClean="0"/>
            <a:t>Sorting</a:t>
          </a:r>
          <a:r>
            <a:rPr lang="en-US" sz="1800" baseline="0" dirty="0" smtClean="0"/>
            <a:t> devices harm customers that can’t get on platform or don’t get their preferred matches</a:t>
          </a:r>
          <a:endParaRPr lang="en-US" sz="1800" dirty="0" smtClean="0"/>
        </a:p>
      </dgm:t>
    </dgm:pt>
    <dgm:pt modelId="{D42A39E1-7289-407F-A787-2B156B550B99}" type="parTrans" cxnId="{C0DD481F-47A1-43FC-BFA1-79B1F22DD5A0}">
      <dgm:prSet/>
      <dgm:spPr/>
      <dgm:t>
        <a:bodyPr/>
        <a:lstStyle/>
        <a:p>
          <a:endParaRPr lang="en-US"/>
        </a:p>
      </dgm:t>
    </dgm:pt>
    <dgm:pt modelId="{5CD73761-A602-4363-ABA8-8F89A7D18898}" type="sibTrans" cxnId="{C0DD481F-47A1-43FC-BFA1-79B1F22DD5A0}">
      <dgm:prSet/>
      <dgm:spPr/>
      <dgm:t>
        <a:bodyPr/>
        <a:lstStyle/>
        <a:p>
          <a:endParaRPr lang="en-US"/>
        </a:p>
      </dgm:t>
    </dgm:pt>
    <dgm:pt modelId="{0D28DE1B-FB64-4DF1-8E3D-535AED2E9B2A}">
      <dgm:prSet custT="1"/>
      <dgm:spPr/>
      <dgm:t>
        <a:bodyPr/>
        <a:lstStyle/>
        <a:p>
          <a:pPr rtl="0"/>
          <a:r>
            <a:rPr lang="en-US" sz="1800" dirty="0" smtClean="0"/>
            <a:t>Search diversion benefits side that gets from looks but not necessarily side that has been diverted.</a:t>
          </a:r>
        </a:p>
      </dgm:t>
    </dgm:pt>
    <dgm:pt modelId="{5960A448-AD1E-47F7-A62F-98BD3BD2C66F}" type="parTrans" cxnId="{B7576F65-5BBD-4871-A966-A412A7965BA8}">
      <dgm:prSet/>
      <dgm:spPr/>
      <dgm:t>
        <a:bodyPr/>
        <a:lstStyle/>
        <a:p>
          <a:endParaRPr lang="en-US"/>
        </a:p>
      </dgm:t>
    </dgm:pt>
    <dgm:pt modelId="{CF4C1B4E-B2BC-490B-8B00-473E59F67FEF}" type="sibTrans" cxnId="{B7576F65-5BBD-4871-A966-A412A7965BA8}">
      <dgm:prSet/>
      <dgm:spPr/>
      <dgm:t>
        <a:bodyPr/>
        <a:lstStyle/>
        <a:p>
          <a:endParaRPr lang="en-US"/>
        </a:p>
      </dgm:t>
    </dgm:pt>
    <dgm:pt modelId="{89046CF8-AAB6-4829-90BE-FE25E758C2CE}">
      <dgm:prSet custT="1"/>
      <dgm:spPr/>
      <dgm:t>
        <a:bodyPr/>
        <a:lstStyle/>
        <a:p>
          <a:pPr rtl="0"/>
          <a:r>
            <a:rPr lang="en-US" sz="1800" b="1" dirty="0" smtClean="0"/>
            <a:t>Governing bad behavior has costs</a:t>
          </a:r>
          <a:endParaRPr lang="en-US" sz="1800" b="1" dirty="0"/>
        </a:p>
      </dgm:t>
    </dgm:pt>
    <dgm:pt modelId="{FF2308B0-38FF-4C4A-99A6-2999AA2C6224}" type="parTrans" cxnId="{22EBEA9F-E3B5-4799-B855-F6D36F35D47F}">
      <dgm:prSet/>
      <dgm:spPr/>
      <dgm:t>
        <a:bodyPr/>
        <a:lstStyle/>
        <a:p>
          <a:endParaRPr lang="en-US"/>
        </a:p>
      </dgm:t>
    </dgm:pt>
    <dgm:pt modelId="{8B368922-C1D6-4FD3-8C49-03375AD97B29}" type="sibTrans" cxnId="{22EBEA9F-E3B5-4799-B855-F6D36F35D47F}">
      <dgm:prSet/>
      <dgm:spPr/>
      <dgm:t>
        <a:bodyPr/>
        <a:lstStyle/>
        <a:p>
          <a:endParaRPr lang="en-US"/>
        </a:p>
      </dgm:t>
    </dgm:pt>
    <dgm:pt modelId="{C6D1A8D3-5C7E-48FB-B0D3-FE73D9D5FB16}">
      <dgm:prSet custT="1"/>
      <dgm:spPr/>
      <dgm:t>
        <a:bodyPr/>
        <a:lstStyle/>
        <a:p>
          <a:pPr rtl="0"/>
          <a:r>
            <a:rPr lang="en-US" sz="1800" dirty="0" smtClean="0"/>
            <a:t>Customers lose benefits from violations</a:t>
          </a:r>
          <a:endParaRPr lang="en-US" sz="1800" dirty="0"/>
        </a:p>
      </dgm:t>
    </dgm:pt>
    <dgm:pt modelId="{B0FEF971-FAC6-44DF-A506-CC7899320A4B}" type="parTrans" cxnId="{0AB59C98-9FB2-486D-90E6-BDD09F6B4ECE}">
      <dgm:prSet/>
      <dgm:spPr/>
      <dgm:t>
        <a:bodyPr/>
        <a:lstStyle/>
        <a:p>
          <a:endParaRPr lang="en-US"/>
        </a:p>
      </dgm:t>
    </dgm:pt>
    <dgm:pt modelId="{BFC4BCB2-5829-45EA-BA81-7F53F3C440C8}" type="sibTrans" cxnId="{0AB59C98-9FB2-486D-90E6-BDD09F6B4ECE}">
      <dgm:prSet/>
      <dgm:spPr/>
      <dgm:t>
        <a:bodyPr/>
        <a:lstStyle/>
        <a:p>
          <a:endParaRPr lang="en-US"/>
        </a:p>
      </dgm:t>
    </dgm:pt>
    <dgm:pt modelId="{B98C1315-F7F0-4EE7-B7B3-8A063ABEA3D0}">
      <dgm:prSet custT="1"/>
      <dgm:spPr/>
      <dgm:t>
        <a:bodyPr/>
        <a:lstStyle/>
        <a:p>
          <a:pPr rtl="0"/>
          <a:r>
            <a:rPr lang="en-US" sz="1800" dirty="0" smtClean="0"/>
            <a:t>Customers also lose from false positives in enforcement</a:t>
          </a:r>
          <a:endParaRPr lang="en-US" sz="1800" dirty="0"/>
        </a:p>
      </dgm:t>
    </dgm:pt>
    <dgm:pt modelId="{409307E1-A152-4A08-A5D4-65C671EAE2B6}" type="parTrans" cxnId="{CFA6E497-A9DE-488C-BFD8-4725ED357193}">
      <dgm:prSet/>
      <dgm:spPr/>
      <dgm:t>
        <a:bodyPr/>
        <a:lstStyle/>
        <a:p>
          <a:endParaRPr lang="en-US"/>
        </a:p>
      </dgm:t>
    </dgm:pt>
    <dgm:pt modelId="{583821DE-15B5-4155-AA46-6210B4DFABAE}" type="sibTrans" cxnId="{CFA6E497-A9DE-488C-BFD8-4725ED357193}">
      <dgm:prSet/>
      <dgm:spPr/>
      <dgm:t>
        <a:bodyPr/>
        <a:lstStyle/>
        <a:p>
          <a:endParaRPr lang="en-US"/>
        </a:p>
      </dgm:t>
    </dgm:pt>
    <dgm:pt modelId="{9C2C705E-D7C3-47C4-AEA2-BC766C0AED24}">
      <dgm:prSet custT="1"/>
      <dgm:spPr/>
      <dgm:t>
        <a:bodyPr/>
        <a:lstStyle/>
        <a:p>
          <a:pPr rtl="0"/>
          <a:r>
            <a:rPr lang="en-US" sz="1800" b="1" dirty="0" smtClean="0"/>
            <a:t>Platform has incentives to balance benefits and costs</a:t>
          </a:r>
          <a:endParaRPr lang="en-US" sz="1800" b="1" dirty="0"/>
        </a:p>
      </dgm:t>
    </dgm:pt>
    <dgm:pt modelId="{1CB4DEDE-922B-4420-BDB2-FAD0349D122A}" type="parTrans" cxnId="{3C9E2862-8E57-4409-961B-E509F2FC8A52}">
      <dgm:prSet/>
      <dgm:spPr/>
      <dgm:t>
        <a:bodyPr/>
        <a:lstStyle/>
        <a:p>
          <a:endParaRPr lang="en-US"/>
        </a:p>
      </dgm:t>
    </dgm:pt>
    <dgm:pt modelId="{62C446BA-CF7E-4A47-A262-0033738FD51B}" type="sibTrans" cxnId="{3C9E2862-8E57-4409-961B-E509F2FC8A52}">
      <dgm:prSet/>
      <dgm:spPr/>
      <dgm:t>
        <a:bodyPr/>
        <a:lstStyle/>
        <a:p>
          <a:endParaRPr lang="en-US"/>
        </a:p>
      </dgm:t>
    </dgm:pt>
    <dgm:pt modelId="{48EE6397-9260-4F88-BC67-01BFC181E1D2}">
      <dgm:prSet custT="1"/>
      <dgm:spPr/>
      <dgm:t>
        <a:bodyPr/>
        <a:lstStyle/>
        <a:p>
          <a:pPr rtl="0"/>
          <a:r>
            <a:rPr lang="en-US" sz="1800" dirty="0" smtClean="0"/>
            <a:t>Platform can make more money by promoting positive externalities and reducing negative ones</a:t>
          </a:r>
          <a:endParaRPr lang="en-US" sz="1800" dirty="0"/>
        </a:p>
      </dgm:t>
    </dgm:pt>
    <dgm:pt modelId="{8146C6FE-E6FD-461A-831F-10F3E4DCBB32}" type="parTrans" cxnId="{85D51F67-469E-48F0-94F7-4EAD10741E0B}">
      <dgm:prSet/>
      <dgm:spPr/>
      <dgm:t>
        <a:bodyPr/>
        <a:lstStyle/>
        <a:p>
          <a:endParaRPr lang="en-US"/>
        </a:p>
      </dgm:t>
    </dgm:pt>
    <dgm:pt modelId="{5C648FB3-060D-4E9D-9D6C-A4C8C73F52A9}" type="sibTrans" cxnId="{85D51F67-469E-48F0-94F7-4EAD10741E0B}">
      <dgm:prSet/>
      <dgm:spPr/>
      <dgm:t>
        <a:bodyPr/>
        <a:lstStyle/>
        <a:p>
          <a:endParaRPr lang="en-US"/>
        </a:p>
      </dgm:t>
    </dgm:pt>
    <dgm:pt modelId="{67BEFF35-77BC-45C0-9A7D-EB1684123E3E}">
      <dgm:prSet custT="1"/>
      <dgm:spPr/>
      <dgm:t>
        <a:bodyPr/>
        <a:lstStyle/>
        <a:p>
          <a:pPr rtl="0"/>
          <a:r>
            <a:rPr lang="en-US" sz="1800" dirty="0" smtClean="0"/>
            <a:t>Platform value is greater and platform profit greater too</a:t>
          </a:r>
          <a:endParaRPr lang="en-US" sz="1800" dirty="0"/>
        </a:p>
      </dgm:t>
    </dgm:pt>
    <dgm:pt modelId="{BD9B1A38-338D-42F8-8B69-A522605A8703}" type="parTrans" cxnId="{0E781EA5-C298-403D-93B1-8207BA81969A}">
      <dgm:prSet/>
      <dgm:spPr/>
      <dgm:t>
        <a:bodyPr/>
        <a:lstStyle/>
        <a:p>
          <a:endParaRPr lang="en-US"/>
        </a:p>
      </dgm:t>
    </dgm:pt>
    <dgm:pt modelId="{A09129EA-79C5-447C-8856-FCC925FDF5D2}" type="sibTrans" cxnId="{0E781EA5-C298-403D-93B1-8207BA81969A}">
      <dgm:prSet/>
      <dgm:spPr/>
      <dgm:t>
        <a:bodyPr/>
        <a:lstStyle/>
        <a:p>
          <a:endParaRPr lang="en-US"/>
        </a:p>
      </dgm:t>
    </dgm:pt>
    <dgm:pt modelId="{C6C25972-A73B-4DEC-A0EA-7E5AD6A90598}" type="pres">
      <dgm:prSet presAssocID="{2E4428AF-08BE-4BC8-B459-BA8156FBED80}" presName="vert0" presStyleCnt="0">
        <dgm:presLayoutVars>
          <dgm:dir/>
          <dgm:animOne val="branch"/>
          <dgm:animLvl val="lvl"/>
        </dgm:presLayoutVars>
      </dgm:prSet>
      <dgm:spPr/>
      <dgm:t>
        <a:bodyPr/>
        <a:lstStyle/>
        <a:p>
          <a:endParaRPr lang="en-US"/>
        </a:p>
      </dgm:t>
    </dgm:pt>
    <dgm:pt modelId="{5EAE368C-D903-4ECB-9B73-2D3EA799D3EA}" type="pres">
      <dgm:prSet presAssocID="{5CA67EBB-BBA7-425E-8531-998D44F716E5}" presName="thickLine" presStyleLbl="alignNode1" presStyleIdx="0" presStyleCnt="3"/>
      <dgm:spPr/>
    </dgm:pt>
    <dgm:pt modelId="{AF1B64E7-BB1F-4018-B0DA-E4DD5785B7EE}" type="pres">
      <dgm:prSet presAssocID="{5CA67EBB-BBA7-425E-8531-998D44F716E5}" presName="horz1" presStyleCnt="0"/>
      <dgm:spPr/>
    </dgm:pt>
    <dgm:pt modelId="{7DC4EFBA-9B01-4C5E-90CD-36DE4796282D}" type="pres">
      <dgm:prSet presAssocID="{5CA67EBB-BBA7-425E-8531-998D44F716E5}" presName="tx1" presStyleLbl="revTx" presStyleIdx="0" presStyleCnt="9"/>
      <dgm:spPr/>
      <dgm:t>
        <a:bodyPr/>
        <a:lstStyle/>
        <a:p>
          <a:endParaRPr lang="en-US"/>
        </a:p>
      </dgm:t>
    </dgm:pt>
    <dgm:pt modelId="{74002F3C-0D68-4CFF-813B-5813682249D3}" type="pres">
      <dgm:prSet presAssocID="{5CA67EBB-BBA7-425E-8531-998D44F716E5}" presName="vert1" presStyleCnt="0"/>
      <dgm:spPr/>
    </dgm:pt>
    <dgm:pt modelId="{3F13D4B3-CF29-490C-9BB9-D511858184A5}" type="pres">
      <dgm:prSet presAssocID="{02EB5B42-9000-4694-9141-06CA60DF90D1}" presName="vertSpace2a" presStyleCnt="0"/>
      <dgm:spPr/>
    </dgm:pt>
    <dgm:pt modelId="{FAD2CC45-709D-4790-B792-B8E9E0D6C4CF}" type="pres">
      <dgm:prSet presAssocID="{02EB5B42-9000-4694-9141-06CA60DF90D1}" presName="horz2" presStyleCnt="0"/>
      <dgm:spPr/>
    </dgm:pt>
    <dgm:pt modelId="{5C043FB6-AB32-4AE6-8370-C819703C40AA}" type="pres">
      <dgm:prSet presAssocID="{02EB5B42-9000-4694-9141-06CA60DF90D1}" presName="horzSpace2" presStyleCnt="0"/>
      <dgm:spPr/>
    </dgm:pt>
    <dgm:pt modelId="{0286B07E-31C8-4EA7-B846-B14DAB43CAE4}" type="pres">
      <dgm:prSet presAssocID="{02EB5B42-9000-4694-9141-06CA60DF90D1}" presName="tx2" presStyleLbl="revTx" presStyleIdx="1" presStyleCnt="9"/>
      <dgm:spPr/>
      <dgm:t>
        <a:bodyPr/>
        <a:lstStyle/>
        <a:p>
          <a:endParaRPr lang="en-US"/>
        </a:p>
      </dgm:t>
    </dgm:pt>
    <dgm:pt modelId="{876C78E0-1F8C-403E-BCBD-DBAC81125B54}" type="pres">
      <dgm:prSet presAssocID="{02EB5B42-9000-4694-9141-06CA60DF90D1}" presName="vert2" presStyleCnt="0"/>
      <dgm:spPr/>
    </dgm:pt>
    <dgm:pt modelId="{7B624ED9-1335-4BFD-8380-7340B86124B8}" type="pres">
      <dgm:prSet presAssocID="{02EB5B42-9000-4694-9141-06CA60DF90D1}" presName="thinLine2b" presStyleLbl="callout" presStyleIdx="0" presStyleCnt="6"/>
      <dgm:spPr/>
    </dgm:pt>
    <dgm:pt modelId="{E73EEBBB-7C63-4020-819A-0349FC15D1CB}" type="pres">
      <dgm:prSet presAssocID="{02EB5B42-9000-4694-9141-06CA60DF90D1}" presName="vertSpace2b" presStyleCnt="0"/>
      <dgm:spPr/>
    </dgm:pt>
    <dgm:pt modelId="{D992AC10-7CE0-4D10-B437-75464B6E2D4C}" type="pres">
      <dgm:prSet presAssocID="{0D28DE1B-FB64-4DF1-8E3D-535AED2E9B2A}" presName="horz2" presStyleCnt="0"/>
      <dgm:spPr/>
    </dgm:pt>
    <dgm:pt modelId="{89D56E7D-0E1D-4ADA-AB1B-DB3B149C9DDD}" type="pres">
      <dgm:prSet presAssocID="{0D28DE1B-FB64-4DF1-8E3D-535AED2E9B2A}" presName="horzSpace2" presStyleCnt="0"/>
      <dgm:spPr/>
    </dgm:pt>
    <dgm:pt modelId="{F1BBED54-E9EB-4EF1-8784-FED65C3EE910}" type="pres">
      <dgm:prSet presAssocID="{0D28DE1B-FB64-4DF1-8E3D-535AED2E9B2A}" presName="tx2" presStyleLbl="revTx" presStyleIdx="2" presStyleCnt="9"/>
      <dgm:spPr/>
      <dgm:t>
        <a:bodyPr/>
        <a:lstStyle/>
        <a:p>
          <a:endParaRPr lang="en-US"/>
        </a:p>
      </dgm:t>
    </dgm:pt>
    <dgm:pt modelId="{0FF7EBAE-9B82-4915-A2AD-EC51FD10AE3F}" type="pres">
      <dgm:prSet presAssocID="{0D28DE1B-FB64-4DF1-8E3D-535AED2E9B2A}" presName="vert2" presStyleCnt="0"/>
      <dgm:spPr/>
    </dgm:pt>
    <dgm:pt modelId="{FE0561C6-9128-4F27-B64D-C947EB3B9462}" type="pres">
      <dgm:prSet presAssocID="{0D28DE1B-FB64-4DF1-8E3D-535AED2E9B2A}" presName="thinLine2b" presStyleLbl="callout" presStyleIdx="1" presStyleCnt="6"/>
      <dgm:spPr/>
    </dgm:pt>
    <dgm:pt modelId="{6A6A23B0-B96A-456D-A8A3-F0D12CC68091}" type="pres">
      <dgm:prSet presAssocID="{0D28DE1B-FB64-4DF1-8E3D-535AED2E9B2A}" presName="vertSpace2b" presStyleCnt="0"/>
      <dgm:spPr/>
    </dgm:pt>
    <dgm:pt modelId="{DDB8FAEC-720B-4A9B-89E6-B608CADA188C}" type="pres">
      <dgm:prSet presAssocID="{89046CF8-AAB6-4829-90BE-FE25E758C2CE}" presName="thickLine" presStyleLbl="alignNode1" presStyleIdx="1" presStyleCnt="3"/>
      <dgm:spPr/>
    </dgm:pt>
    <dgm:pt modelId="{FB60BF5D-75EF-4A0A-9466-FFB6A5A9BEDC}" type="pres">
      <dgm:prSet presAssocID="{89046CF8-AAB6-4829-90BE-FE25E758C2CE}" presName="horz1" presStyleCnt="0"/>
      <dgm:spPr/>
    </dgm:pt>
    <dgm:pt modelId="{64BC1EB8-313A-4F3D-8497-99438EB5B9EC}" type="pres">
      <dgm:prSet presAssocID="{89046CF8-AAB6-4829-90BE-FE25E758C2CE}" presName="tx1" presStyleLbl="revTx" presStyleIdx="3" presStyleCnt="9"/>
      <dgm:spPr/>
      <dgm:t>
        <a:bodyPr/>
        <a:lstStyle/>
        <a:p>
          <a:endParaRPr lang="en-US"/>
        </a:p>
      </dgm:t>
    </dgm:pt>
    <dgm:pt modelId="{40F87CE2-6C3E-43DA-B8EA-3CE7E661176C}" type="pres">
      <dgm:prSet presAssocID="{89046CF8-AAB6-4829-90BE-FE25E758C2CE}" presName="vert1" presStyleCnt="0"/>
      <dgm:spPr/>
    </dgm:pt>
    <dgm:pt modelId="{CB85ADD3-06A4-474A-997C-51E534C5B1D4}" type="pres">
      <dgm:prSet presAssocID="{C6D1A8D3-5C7E-48FB-B0D3-FE73D9D5FB16}" presName="vertSpace2a" presStyleCnt="0"/>
      <dgm:spPr/>
    </dgm:pt>
    <dgm:pt modelId="{B7036822-0D9D-4136-87D2-58D31FEB01C7}" type="pres">
      <dgm:prSet presAssocID="{C6D1A8D3-5C7E-48FB-B0D3-FE73D9D5FB16}" presName="horz2" presStyleCnt="0"/>
      <dgm:spPr/>
    </dgm:pt>
    <dgm:pt modelId="{EDC6A804-CDDE-4CD5-A518-AFE3F479EBD5}" type="pres">
      <dgm:prSet presAssocID="{C6D1A8D3-5C7E-48FB-B0D3-FE73D9D5FB16}" presName="horzSpace2" presStyleCnt="0"/>
      <dgm:spPr/>
    </dgm:pt>
    <dgm:pt modelId="{6A99C9B8-B3BA-4325-8187-A221E5051A5A}" type="pres">
      <dgm:prSet presAssocID="{C6D1A8D3-5C7E-48FB-B0D3-FE73D9D5FB16}" presName="tx2" presStyleLbl="revTx" presStyleIdx="4" presStyleCnt="9"/>
      <dgm:spPr/>
      <dgm:t>
        <a:bodyPr/>
        <a:lstStyle/>
        <a:p>
          <a:endParaRPr lang="en-US"/>
        </a:p>
      </dgm:t>
    </dgm:pt>
    <dgm:pt modelId="{3A7D22CF-3DBE-4EC0-991B-BFA25F977FBA}" type="pres">
      <dgm:prSet presAssocID="{C6D1A8D3-5C7E-48FB-B0D3-FE73D9D5FB16}" presName="vert2" presStyleCnt="0"/>
      <dgm:spPr/>
    </dgm:pt>
    <dgm:pt modelId="{7F6F66DA-B0CA-4F85-8182-507B096E6C78}" type="pres">
      <dgm:prSet presAssocID="{C6D1A8D3-5C7E-48FB-B0D3-FE73D9D5FB16}" presName="thinLine2b" presStyleLbl="callout" presStyleIdx="2" presStyleCnt="6"/>
      <dgm:spPr/>
    </dgm:pt>
    <dgm:pt modelId="{9B8E35E2-233D-4732-ACA1-DDFAF714E949}" type="pres">
      <dgm:prSet presAssocID="{C6D1A8D3-5C7E-48FB-B0D3-FE73D9D5FB16}" presName="vertSpace2b" presStyleCnt="0"/>
      <dgm:spPr/>
    </dgm:pt>
    <dgm:pt modelId="{41E32AC9-E5C2-4BEA-B3DF-5188FEAAC042}" type="pres">
      <dgm:prSet presAssocID="{B98C1315-F7F0-4EE7-B7B3-8A063ABEA3D0}" presName="horz2" presStyleCnt="0"/>
      <dgm:spPr/>
    </dgm:pt>
    <dgm:pt modelId="{4140B479-2811-4B4F-8128-3A337D52F62F}" type="pres">
      <dgm:prSet presAssocID="{B98C1315-F7F0-4EE7-B7B3-8A063ABEA3D0}" presName="horzSpace2" presStyleCnt="0"/>
      <dgm:spPr/>
    </dgm:pt>
    <dgm:pt modelId="{53CEABF4-068A-43C7-B126-27F8FE63FF12}" type="pres">
      <dgm:prSet presAssocID="{B98C1315-F7F0-4EE7-B7B3-8A063ABEA3D0}" presName="tx2" presStyleLbl="revTx" presStyleIdx="5" presStyleCnt="9"/>
      <dgm:spPr/>
      <dgm:t>
        <a:bodyPr/>
        <a:lstStyle/>
        <a:p>
          <a:endParaRPr lang="en-US"/>
        </a:p>
      </dgm:t>
    </dgm:pt>
    <dgm:pt modelId="{4BCEDBA9-85E5-4CBC-9F00-6E1567FAC35F}" type="pres">
      <dgm:prSet presAssocID="{B98C1315-F7F0-4EE7-B7B3-8A063ABEA3D0}" presName="vert2" presStyleCnt="0"/>
      <dgm:spPr/>
    </dgm:pt>
    <dgm:pt modelId="{591AF127-7919-47D1-8CBA-0A853589C662}" type="pres">
      <dgm:prSet presAssocID="{B98C1315-F7F0-4EE7-B7B3-8A063ABEA3D0}" presName="thinLine2b" presStyleLbl="callout" presStyleIdx="3" presStyleCnt="6"/>
      <dgm:spPr/>
    </dgm:pt>
    <dgm:pt modelId="{5B15492D-CD92-4F9E-9B20-2F3FF9CE98EC}" type="pres">
      <dgm:prSet presAssocID="{B98C1315-F7F0-4EE7-B7B3-8A063ABEA3D0}" presName="vertSpace2b" presStyleCnt="0"/>
      <dgm:spPr/>
    </dgm:pt>
    <dgm:pt modelId="{47879E65-84E0-4281-8C44-953663F8770E}" type="pres">
      <dgm:prSet presAssocID="{9C2C705E-D7C3-47C4-AEA2-BC766C0AED24}" presName="thickLine" presStyleLbl="alignNode1" presStyleIdx="2" presStyleCnt="3"/>
      <dgm:spPr/>
    </dgm:pt>
    <dgm:pt modelId="{23D6F347-2A8A-4F44-99C3-91A60431EBD7}" type="pres">
      <dgm:prSet presAssocID="{9C2C705E-D7C3-47C4-AEA2-BC766C0AED24}" presName="horz1" presStyleCnt="0"/>
      <dgm:spPr/>
    </dgm:pt>
    <dgm:pt modelId="{6C8A7826-9589-4D54-AE7F-75C811E96BAF}" type="pres">
      <dgm:prSet presAssocID="{9C2C705E-D7C3-47C4-AEA2-BC766C0AED24}" presName="tx1" presStyleLbl="revTx" presStyleIdx="6" presStyleCnt="9"/>
      <dgm:spPr/>
      <dgm:t>
        <a:bodyPr/>
        <a:lstStyle/>
        <a:p>
          <a:endParaRPr lang="en-US"/>
        </a:p>
      </dgm:t>
    </dgm:pt>
    <dgm:pt modelId="{88381072-EABE-4FFB-AF0D-58DA569CA000}" type="pres">
      <dgm:prSet presAssocID="{9C2C705E-D7C3-47C4-AEA2-BC766C0AED24}" presName="vert1" presStyleCnt="0"/>
      <dgm:spPr/>
    </dgm:pt>
    <dgm:pt modelId="{ED4736E8-530D-4F79-B483-6F929E3BB2C8}" type="pres">
      <dgm:prSet presAssocID="{48EE6397-9260-4F88-BC67-01BFC181E1D2}" presName="vertSpace2a" presStyleCnt="0"/>
      <dgm:spPr/>
    </dgm:pt>
    <dgm:pt modelId="{EC72C95D-8967-40FC-8474-EF6AF35F0CE4}" type="pres">
      <dgm:prSet presAssocID="{48EE6397-9260-4F88-BC67-01BFC181E1D2}" presName="horz2" presStyleCnt="0"/>
      <dgm:spPr/>
    </dgm:pt>
    <dgm:pt modelId="{CBDEFAD2-351D-4312-B6D6-FCA702267C6E}" type="pres">
      <dgm:prSet presAssocID="{48EE6397-9260-4F88-BC67-01BFC181E1D2}" presName="horzSpace2" presStyleCnt="0"/>
      <dgm:spPr/>
    </dgm:pt>
    <dgm:pt modelId="{1A854DF2-40D2-4117-891A-01DBCE36D5EE}" type="pres">
      <dgm:prSet presAssocID="{48EE6397-9260-4F88-BC67-01BFC181E1D2}" presName="tx2" presStyleLbl="revTx" presStyleIdx="7" presStyleCnt="9"/>
      <dgm:spPr/>
      <dgm:t>
        <a:bodyPr/>
        <a:lstStyle/>
        <a:p>
          <a:endParaRPr lang="en-US"/>
        </a:p>
      </dgm:t>
    </dgm:pt>
    <dgm:pt modelId="{28F6DA83-9520-40D7-8E7E-10432FF05895}" type="pres">
      <dgm:prSet presAssocID="{48EE6397-9260-4F88-BC67-01BFC181E1D2}" presName="vert2" presStyleCnt="0"/>
      <dgm:spPr/>
    </dgm:pt>
    <dgm:pt modelId="{5DEECC94-7676-4210-AE9C-BC5E5CC32D5F}" type="pres">
      <dgm:prSet presAssocID="{48EE6397-9260-4F88-BC67-01BFC181E1D2}" presName="thinLine2b" presStyleLbl="callout" presStyleIdx="4" presStyleCnt="6"/>
      <dgm:spPr/>
    </dgm:pt>
    <dgm:pt modelId="{1071694F-33C2-45FC-ADA2-34D195A7443A}" type="pres">
      <dgm:prSet presAssocID="{48EE6397-9260-4F88-BC67-01BFC181E1D2}" presName="vertSpace2b" presStyleCnt="0"/>
      <dgm:spPr/>
    </dgm:pt>
    <dgm:pt modelId="{A6171C50-7A97-4762-8E03-3F9B877D6C0C}" type="pres">
      <dgm:prSet presAssocID="{67BEFF35-77BC-45C0-9A7D-EB1684123E3E}" presName="horz2" presStyleCnt="0"/>
      <dgm:spPr/>
    </dgm:pt>
    <dgm:pt modelId="{288E0E80-CAD0-44E4-B642-193693793CE2}" type="pres">
      <dgm:prSet presAssocID="{67BEFF35-77BC-45C0-9A7D-EB1684123E3E}" presName="horzSpace2" presStyleCnt="0"/>
      <dgm:spPr/>
    </dgm:pt>
    <dgm:pt modelId="{DB656378-71C8-4A94-91D4-2A5C45D02B8B}" type="pres">
      <dgm:prSet presAssocID="{67BEFF35-77BC-45C0-9A7D-EB1684123E3E}" presName="tx2" presStyleLbl="revTx" presStyleIdx="8" presStyleCnt="9"/>
      <dgm:spPr/>
      <dgm:t>
        <a:bodyPr/>
        <a:lstStyle/>
        <a:p>
          <a:endParaRPr lang="en-US"/>
        </a:p>
      </dgm:t>
    </dgm:pt>
    <dgm:pt modelId="{9DF1B870-A3C8-4716-999B-52A99DBAC297}" type="pres">
      <dgm:prSet presAssocID="{67BEFF35-77BC-45C0-9A7D-EB1684123E3E}" presName="vert2" presStyleCnt="0"/>
      <dgm:spPr/>
    </dgm:pt>
    <dgm:pt modelId="{CE36A407-77C0-4704-87C6-F408C0DCF7D3}" type="pres">
      <dgm:prSet presAssocID="{67BEFF35-77BC-45C0-9A7D-EB1684123E3E}" presName="thinLine2b" presStyleLbl="callout" presStyleIdx="5" presStyleCnt="6"/>
      <dgm:spPr/>
    </dgm:pt>
    <dgm:pt modelId="{5A622CC7-BFC3-49AC-8031-D9CDD214B307}" type="pres">
      <dgm:prSet presAssocID="{67BEFF35-77BC-45C0-9A7D-EB1684123E3E}" presName="vertSpace2b" presStyleCnt="0"/>
      <dgm:spPr/>
    </dgm:pt>
  </dgm:ptLst>
  <dgm:cxnLst>
    <dgm:cxn modelId="{B7576F65-5BBD-4871-A966-A412A7965BA8}" srcId="{5CA67EBB-BBA7-425E-8531-998D44F716E5}" destId="{0D28DE1B-FB64-4DF1-8E3D-535AED2E9B2A}" srcOrd="1" destOrd="0" parTransId="{5960A448-AD1E-47F7-A62F-98BD3BD2C66F}" sibTransId="{CF4C1B4E-B2BC-490B-8B00-473E59F67FEF}"/>
    <dgm:cxn modelId="{3C9E2862-8E57-4409-961B-E509F2FC8A52}" srcId="{2E4428AF-08BE-4BC8-B459-BA8156FBED80}" destId="{9C2C705E-D7C3-47C4-AEA2-BC766C0AED24}" srcOrd="2" destOrd="0" parTransId="{1CB4DEDE-922B-4420-BDB2-FAD0349D122A}" sibTransId="{62C446BA-CF7E-4A47-A262-0033738FD51B}"/>
    <dgm:cxn modelId="{8A2EAD07-E4F3-9D42-9BE9-F8D20B9D9ED3}" type="presOf" srcId="{0D28DE1B-FB64-4DF1-8E3D-535AED2E9B2A}" destId="{F1BBED54-E9EB-4EF1-8784-FED65C3EE910}" srcOrd="0" destOrd="0" presId="urn:microsoft.com/office/officeart/2008/layout/LinedList"/>
    <dgm:cxn modelId="{79B6B05D-8E39-E041-89B8-0E4A52843001}" type="presOf" srcId="{2E4428AF-08BE-4BC8-B459-BA8156FBED80}" destId="{C6C25972-A73B-4DEC-A0EA-7E5AD6A90598}" srcOrd="0" destOrd="0" presId="urn:microsoft.com/office/officeart/2008/layout/LinedList"/>
    <dgm:cxn modelId="{85D51F67-469E-48F0-94F7-4EAD10741E0B}" srcId="{9C2C705E-D7C3-47C4-AEA2-BC766C0AED24}" destId="{48EE6397-9260-4F88-BC67-01BFC181E1D2}" srcOrd="0" destOrd="0" parTransId="{8146C6FE-E6FD-461A-831F-10F3E4DCBB32}" sibTransId="{5C648FB3-060D-4E9D-9D6C-A4C8C73F52A9}"/>
    <dgm:cxn modelId="{EDC35D43-A380-5B45-85BC-32156A2D0BBD}" type="presOf" srcId="{B98C1315-F7F0-4EE7-B7B3-8A063ABEA3D0}" destId="{53CEABF4-068A-43C7-B126-27F8FE63FF12}" srcOrd="0" destOrd="0" presId="urn:microsoft.com/office/officeart/2008/layout/LinedList"/>
    <dgm:cxn modelId="{0E781EA5-C298-403D-93B1-8207BA81969A}" srcId="{9C2C705E-D7C3-47C4-AEA2-BC766C0AED24}" destId="{67BEFF35-77BC-45C0-9A7D-EB1684123E3E}" srcOrd="1" destOrd="0" parTransId="{BD9B1A38-338D-42F8-8B69-A522605A8703}" sibTransId="{A09129EA-79C5-447C-8856-FCC925FDF5D2}"/>
    <dgm:cxn modelId="{940EE202-E120-5540-B6D4-56E722E9405D}" type="presOf" srcId="{67BEFF35-77BC-45C0-9A7D-EB1684123E3E}" destId="{DB656378-71C8-4A94-91D4-2A5C45D02B8B}" srcOrd="0" destOrd="0" presId="urn:microsoft.com/office/officeart/2008/layout/LinedList"/>
    <dgm:cxn modelId="{41C023AD-C64B-7E47-8847-DCC59E1938BC}" type="presOf" srcId="{89046CF8-AAB6-4829-90BE-FE25E758C2CE}" destId="{64BC1EB8-313A-4F3D-8497-99438EB5B9EC}" srcOrd="0" destOrd="0" presId="urn:microsoft.com/office/officeart/2008/layout/LinedList"/>
    <dgm:cxn modelId="{3F12CCBF-A13C-254E-B513-4BB23102D631}" type="presOf" srcId="{02EB5B42-9000-4694-9141-06CA60DF90D1}" destId="{0286B07E-31C8-4EA7-B846-B14DAB43CAE4}" srcOrd="0" destOrd="0" presId="urn:microsoft.com/office/officeart/2008/layout/LinedList"/>
    <dgm:cxn modelId="{22EBEA9F-E3B5-4799-B855-F6D36F35D47F}" srcId="{2E4428AF-08BE-4BC8-B459-BA8156FBED80}" destId="{89046CF8-AAB6-4829-90BE-FE25E758C2CE}" srcOrd="1" destOrd="0" parTransId="{FF2308B0-38FF-4C4A-99A6-2999AA2C6224}" sibTransId="{8B368922-C1D6-4FD3-8C49-03375AD97B29}"/>
    <dgm:cxn modelId="{398617D1-F94C-7F4D-AAF3-9E09663DAE16}" type="presOf" srcId="{5CA67EBB-BBA7-425E-8531-998D44F716E5}" destId="{7DC4EFBA-9B01-4C5E-90CD-36DE4796282D}" srcOrd="0" destOrd="0" presId="urn:microsoft.com/office/officeart/2008/layout/LinedList"/>
    <dgm:cxn modelId="{BE8F469D-5481-4461-AA19-5E496265CF4C}" srcId="{2E4428AF-08BE-4BC8-B459-BA8156FBED80}" destId="{5CA67EBB-BBA7-425E-8531-998D44F716E5}" srcOrd="0" destOrd="0" parTransId="{BFC44815-8BEB-48E1-A581-C99C08BA62CB}" sibTransId="{BDCF5745-7F3E-4567-BFAF-735A43A26B96}"/>
    <dgm:cxn modelId="{CFA6E497-A9DE-488C-BFD8-4725ED357193}" srcId="{89046CF8-AAB6-4829-90BE-FE25E758C2CE}" destId="{B98C1315-F7F0-4EE7-B7B3-8A063ABEA3D0}" srcOrd="1" destOrd="0" parTransId="{409307E1-A152-4A08-A5D4-65C671EAE2B6}" sibTransId="{583821DE-15B5-4155-AA46-6210B4DFABAE}"/>
    <dgm:cxn modelId="{0AB59C98-9FB2-486D-90E6-BDD09F6B4ECE}" srcId="{89046CF8-AAB6-4829-90BE-FE25E758C2CE}" destId="{C6D1A8D3-5C7E-48FB-B0D3-FE73D9D5FB16}" srcOrd="0" destOrd="0" parTransId="{B0FEF971-FAC6-44DF-A506-CC7899320A4B}" sibTransId="{BFC4BCB2-5829-45EA-BA81-7F53F3C440C8}"/>
    <dgm:cxn modelId="{C723D0F3-D8B5-274B-BDA8-5739F1A9E1D2}" type="presOf" srcId="{48EE6397-9260-4F88-BC67-01BFC181E1D2}" destId="{1A854DF2-40D2-4117-891A-01DBCE36D5EE}" srcOrd="0" destOrd="0" presId="urn:microsoft.com/office/officeart/2008/layout/LinedList"/>
    <dgm:cxn modelId="{8F15C382-0644-2643-A7CB-499422B37805}" type="presOf" srcId="{9C2C705E-D7C3-47C4-AEA2-BC766C0AED24}" destId="{6C8A7826-9589-4D54-AE7F-75C811E96BAF}" srcOrd="0" destOrd="0" presId="urn:microsoft.com/office/officeart/2008/layout/LinedList"/>
    <dgm:cxn modelId="{C0DD481F-47A1-43FC-BFA1-79B1F22DD5A0}" srcId="{5CA67EBB-BBA7-425E-8531-998D44F716E5}" destId="{02EB5B42-9000-4694-9141-06CA60DF90D1}" srcOrd="0" destOrd="0" parTransId="{D42A39E1-7289-407F-A787-2B156B550B99}" sibTransId="{5CD73761-A602-4363-ABA8-8F89A7D18898}"/>
    <dgm:cxn modelId="{D27AE598-5EAB-4C45-AC4F-7914DDC122E4}" type="presOf" srcId="{C6D1A8D3-5C7E-48FB-B0D3-FE73D9D5FB16}" destId="{6A99C9B8-B3BA-4325-8187-A221E5051A5A}" srcOrd="0" destOrd="0" presId="urn:microsoft.com/office/officeart/2008/layout/LinedList"/>
    <dgm:cxn modelId="{F1567183-4379-EB4A-893F-583D438815BF}" type="presParOf" srcId="{C6C25972-A73B-4DEC-A0EA-7E5AD6A90598}" destId="{5EAE368C-D903-4ECB-9B73-2D3EA799D3EA}" srcOrd="0" destOrd="0" presId="urn:microsoft.com/office/officeart/2008/layout/LinedList"/>
    <dgm:cxn modelId="{3AAC03A4-F392-9B49-B13B-C335CF25DE51}" type="presParOf" srcId="{C6C25972-A73B-4DEC-A0EA-7E5AD6A90598}" destId="{AF1B64E7-BB1F-4018-B0DA-E4DD5785B7EE}" srcOrd="1" destOrd="0" presId="urn:microsoft.com/office/officeart/2008/layout/LinedList"/>
    <dgm:cxn modelId="{DCEBEB87-9FDE-3F41-8198-A161476D1FE5}" type="presParOf" srcId="{AF1B64E7-BB1F-4018-B0DA-E4DD5785B7EE}" destId="{7DC4EFBA-9B01-4C5E-90CD-36DE4796282D}" srcOrd="0" destOrd="0" presId="urn:microsoft.com/office/officeart/2008/layout/LinedList"/>
    <dgm:cxn modelId="{E3E2BEFB-1E8D-FE4C-8BB5-917E3F7DBD1D}" type="presParOf" srcId="{AF1B64E7-BB1F-4018-B0DA-E4DD5785B7EE}" destId="{74002F3C-0D68-4CFF-813B-5813682249D3}" srcOrd="1" destOrd="0" presId="urn:microsoft.com/office/officeart/2008/layout/LinedList"/>
    <dgm:cxn modelId="{37DF90A1-16A6-D142-B617-0AF984324BA2}" type="presParOf" srcId="{74002F3C-0D68-4CFF-813B-5813682249D3}" destId="{3F13D4B3-CF29-490C-9BB9-D511858184A5}" srcOrd="0" destOrd="0" presId="urn:microsoft.com/office/officeart/2008/layout/LinedList"/>
    <dgm:cxn modelId="{5C8E59C6-6216-E14E-A0C5-838F3F3C8538}" type="presParOf" srcId="{74002F3C-0D68-4CFF-813B-5813682249D3}" destId="{FAD2CC45-709D-4790-B792-B8E9E0D6C4CF}" srcOrd="1" destOrd="0" presId="urn:microsoft.com/office/officeart/2008/layout/LinedList"/>
    <dgm:cxn modelId="{90FE9899-5F29-5844-82AF-33EDD82326F1}" type="presParOf" srcId="{FAD2CC45-709D-4790-B792-B8E9E0D6C4CF}" destId="{5C043FB6-AB32-4AE6-8370-C819703C40AA}" srcOrd="0" destOrd="0" presId="urn:microsoft.com/office/officeart/2008/layout/LinedList"/>
    <dgm:cxn modelId="{BCF252F4-F8CB-4B4A-8FCE-004A19A9FEA7}" type="presParOf" srcId="{FAD2CC45-709D-4790-B792-B8E9E0D6C4CF}" destId="{0286B07E-31C8-4EA7-B846-B14DAB43CAE4}" srcOrd="1" destOrd="0" presId="urn:microsoft.com/office/officeart/2008/layout/LinedList"/>
    <dgm:cxn modelId="{F31DD21E-1447-774E-B8B2-1C2EF1908898}" type="presParOf" srcId="{FAD2CC45-709D-4790-B792-B8E9E0D6C4CF}" destId="{876C78E0-1F8C-403E-BCBD-DBAC81125B54}" srcOrd="2" destOrd="0" presId="urn:microsoft.com/office/officeart/2008/layout/LinedList"/>
    <dgm:cxn modelId="{8FE29544-39D6-7C43-A176-7720410D1E65}" type="presParOf" srcId="{74002F3C-0D68-4CFF-813B-5813682249D3}" destId="{7B624ED9-1335-4BFD-8380-7340B86124B8}" srcOrd="2" destOrd="0" presId="urn:microsoft.com/office/officeart/2008/layout/LinedList"/>
    <dgm:cxn modelId="{FB93E06E-D9C4-A844-85C9-63FA212E9001}" type="presParOf" srcId="{74002F3C-0D68-4CFF-813B-5813682249D3}" destId="{E73EEBBB-7C63-4020-819A-0349FC15D1CB}" srcOrd="3" destOrd="0" presId="urn:microsoft.com/office/officeart/2008/layout/LinedList"/>
    <dgm:cxn modelId="{D7C96165-0924-D145-A794-4DA7615A6DE9}" type="presParOf" srcId="{74002F3C-0D68-4CFF-813B-5813682249D3}" destId="{D992AC10-7CE0-4D10-B437-75464B6E2D4C}" srcOrd="4" destOrd="0" presId="urn:microsoft.com/office/officeart/2008/layout/LinedList"/>
    <dgm:cxn modelId="{663FBAB4-C72A-BE42-9EA6-C79E3AAF353A}" type="presParOf" srcId="{D992AC10-7CE0-4D10-B437-75464B6E2D4C}" destId="{89D56E7D-0E1D-4ADA-AB1B-DB3B149C9DDD}" srcOrd="0" destOrd="0" presId="urn:microsoft.com/office/officeart/2008/layout/LinedList"/>
    <dgm:cxn modelId="{BE41688C-F0A9-0D47-A7B3-060019B89612}" type="presParOf" srcId="{D992AC10-7CE0-4D10-B437-75464B6E2D4C}" destId="{F1BBED54-E9EB-4EF1-8784-FED65C3EE910}" srcOrd="1" destOrd="0" presId="urn:microsoft.com/office/officeart/2008/layout/LinedList"/>
    <dgm:cxn modelId="{26870C62-52D2-6945-BFDF-62A1A25E51AB}" type="presParOf" srcId="{D992AC10-7CE0-4D10-B437-75464B6E2D4C}" destId="{0FF7EBAE-9B82-4915-A2AD-EC51FD10AE3F}" srcOrd="2" destOrd="0" presId="urn:microsoft.com/office/officeart/2008/layout/LinedList"/>
    <dgm:cxn modelId="{B0D0AD66-CE4F-2F41-ADEB-9B68B888D9F0}" type="presParOf" srcId="{74002F3C-0D68-4CFF-813B-5813682249D3}" destId="{FE0561C6-9128-4F27-B64D-C947EB3B9462}" srcOrd="5" destOrd="0" presId="urn:microsoft.com/office/officeart/2008/layout/LinedList"/>
    <dgm:cxn modelId="{5636B89C-C0F1-2942-9C35-E505029E0417}" type="presParOf" srcId="{74002F3C-0D68-4CFF-813B-5813682249D3}" destId="{6A6A23B0-B96A-456D-A8A3-F0D12CC68091}" srcOrd="6" destOrd="0" presId="urn:microsoft.com/office/officeart/2008/layout/LinedList"/>
    <dgm:cxn modelId="{3C3F9224-D366-C344-9EDD-2F8F04160717}" type="presParOf" srcId="{C6C25972-A73B-4DEC-A0EA-7E5AD6A90598}" destId="{DDB8FAEC-720B-4A9B-89E6-B608CADA188C}" srcOrd="2" destOrd="0" presId="urn:microsoft.com/office/officeart/2008/layout/LinedList"/>
    <dgm:cxn modelId="{82A14570-8F88-FB40-9E0A-F72357460BFA}" type="presParOf" srcId="{C6C25972-A73B-4DEC-A0EA-7E5AD6A90598}" destId="{FB60BF5D-75EF-4A0A-9466-FFB6A5A9BEDC}" srcOrd="3" destOrd="0" presId="urn:microsoft.com/office/officeart/2008/layout/LinedList"/>
    <dgm:cxn modelId="{3BCEE4CD-5165-5248-A742-76370A19D98F}" type="presParOf" srcId="{FB60BF5D-75EF-4A0A-9466-FFB6A5A9BEDC}" destId="{64BC1EB8-313A-4F3D-8497-99438EB5B9EC}" srcOrd="0" destOrd="0" presId="urn:microsoft.com/office/officeart/2008/layout/LinedList"/>
    <dgm:cxn modelId="{371E8CF5-869D-A049-82B5-01D5B882E63E}" type="presParOf" srcId="{FB60BF5D-75EF-4A0A-9466-FFB6A5A9BEDC}" destId="{40F87CE2-6C3E-43DA-B8EA-3CE7E661176C}" srcOrd="1" destOrd="0" presId="urn:microsoft.com/office/officeart/2008/layout/LinedList"/>
    <dgm:cxn modelId="{10A7B93F-184B-954A-81C1-2F12182D68C0}" type="presParOf" srcId="{40F87CE2-6C3E-43DA-B8EA-3CE7E661176C}" destId="{CB85ADD3-06A4-474A-997C-51E534C5B1D4}" srcOrd="0" destOrd="0" presId="urn:microsoft.com/office/officeart/2008/layout/LinedList"/>
    <dgm:cxn modelId="{B9E336B2-8346-ED46-9160-EC527627D964}" type="presParOf" srcId="{40F87CE2-6C3E-43DA-B8EA-3CE7E661176C}" destId="{B7036822-0D9D-4136-87D2-58D31FEB01C7}" srcOrd="1" destOrd="0" presId="urn:microsoft.com/office/officeart/2008/layout/LinedList"/>
    <dgm:cxn modelId="{090CC376-CE7E-F047-92A1-13E4F3D05721}" type="presParOf" srcId="{B7036822-0D9D-4136-87D2-58D31FEB01C7}" destId="{EDC6A804-CDDE-4CD5-A518-AFE3F479EBD5}" srcOrd="0" destOrd="0" presId="urn:microsoft.com/office/officeart/2008/layout/LinedList"/>
    <dgm:cxn modelId="{F77C6026-B40B-5F43-86A1-4E7A1F515FB6}" type="presParOf" srcId="{B7036822-0D9D-4136-87D2-58D31FEB01C7}" destId="{6A99C9B8-B3BA-4325-8187-A221E5051A5A}" srcOrd="1" destOrd="0" presId="urn:microsoft.com/office/officeart/2008/layout/LinedList"/>
    <dgm:cxn modelId="{DF52C34A-4C68-F440-8EAD-4B6ADDC9612A}" type="presParOf" srcId="{B7036822-0D9D-4136-87D2-58D31FEB01C7}" destId="{3A7D22CF-3DBE-4EC0-991B-BFA25F977FBA}" srcOrd="2" destOrd="0" presId="urn:microsoft.com/office/officeart/2008/layout/LinedList"/>
    <dgm:cxn modelId="{5CD26C31-11BC-8D42-9FB9-AED3E1B284E0}" type="presParOf" srcId="{40F87CE2-6C3E-43DA-B8EA-3CE7E661176C}" destId="{7F6F66DA-B0CA-4F85-8182-507B096E6C78}" srcOrd="2" destOrd="0" presId="urn:microsoft.com/office/officeart/2008/layout/LinedList"/>
    <dgm:cxn modelId="{E27FAD94-F440-F44A-9E9C-2B6990BF5E67}" type="presParOf" srcId="{40F87CE2-6C3E-43DA-B8EA-3CE7E661176C}" destId="{9B8E35E2-233D-4732-ACA1-DDFAF714E949}" srcOrd="3" destOrd="0" presId="urn:microsoft.com/office/officeart/2008/layout/LinedList"/>
    <dgm:cxn modelId="{CE1FDE9F-85F7-EA49-8BBF-F317D770B340}" type="presParOf" srcId="{40F87CE2-6C3E-43DA-B8EA-3CE7E661176C}" destId="{41E32AC9-E5C2-4BEA-B3DF-5188FEAAC042}" srcOrd="4" destOrd="0" presId="urn:microsoft.com/office/officeart/2008/layout/LinedList"/>
    <dgm:cxn modelId="{500BF2E1-CCA4-274B-9C94-C98E757D3CF9}" type="presParOf" srcId="{41E32AC9-E5C2-4BEA-B3DF-5188FEAAC042}" destId="{4140B479-2811-4B4F-8128-3A337D52F62F}" srcOrd="0" destOrd="0" presId="urn:microsoft.com/office/officeart/2008/layout/LinedList"/>
    <dgm:cxn modelId="{7046B08B-0466-F14D-BE74-DFAA177F67FB}" type="presParOf" srcId="{41E32AC9-E5C2-4BEA-B3DF-5188FEAAC042}" destId="{53CEABF4-068A-43C7-B126-27F8FE63FF12}" srcOrd="1" destOrd="0" presId="urn:microsoft.com/office/officeart/2008/layout/LinedList"/>
    <dgm:cxn modelId="{84E0DD24-3D2A-A84E-8E1C-66EFB8E8BEBA}" type="presParOf" srcId="{41E32AC9-E5C2-4BEA-B3DF-5188FEAAC042}" destId="{4BCEDBA9-85E5-4CBC-9F00-6E1567FAC35F}" srcOrd="2" destOrd="0" presId="urn:microsoft.com/office/officeart/2008/layout/LinedList"/>
    <dgm:cxn modelId="{1887046A-3C0D-A048-8435-4BC637D65B6A}" type="presParOf" srcId="{40F87CE2-6C3E-43DA-B8EA-3CE7E661176C}" destId="{591AF127-7919-47D1-8CBA-0A853589C662}" srcOrd="5" destOrd="0" presId="urn:microsoft.com/office/officeart/2008/layout/LinedList"/>
    <dgm:cxn modelId="{A387B1EF-7723-3145-A80F-5FA6E96080E8}" type="presParOf" srcId="{40F87CE2-6C3E-43DA-B8EA-3CE7E661176C}" destId="{5B15492D-CD92-4F9E-9B20-2F3FF9CE98EC}" srcOrd="6" destOrd="0" presId="urn:microsoft.com/office/officeart/2008/layout/LinedList"/>
    <dgm:cxn modelId="{14C65655-4D95-654D-BA4C-C0F07B7CC7F7}" type="presParOf" srcId="{C6C25972-A73B-4DEC-A0EA-7E5AD6A90598}" destId="{47879E65-84E0-4281-8C44-953663F8770E}" srcOrd="4" destOrd="0" presId="urn:microsoft.com/office/officeart/2008/layout/LinedList"/>
    <dgm:cxn modelId="{8A394B79-201F-274E-9019-EE451DC96A18}" type="presParOf" srcId="{C6C25972-A73B-4DEC-A0EA-7E5AD6A90598}" destId="{23D6F347-2A8A-4F44-99C3-91A60431EBD7}" srcOrd="5" destOrd="0" presId="urn:microsoft.com/office/officeart/2008/layout/LinedList"/>
    <dgm:cxn modelId="{63AAEEC1-535A-CB45-A17C-471DACC5A82F}" type="presParOf" srcId="{23D6F347-2A8A-4F44-99C3-91A60431EBD7}" destId="{6C8A7826-9589-4D54-AE7F-75C811E96BAF}" srcOrd="0" destOrd="0" presId="urn:microsoft.com/office/officeart/2008/layout/LinedList"/>
    <dgm:cxn modelId="{204394A4-23E9-8E41-B0D7-47236A6B1F0B}" type="presParOf" srcId="{23D6F347-2A8A-4F44-99C3-91A60431EBD7}" destId="{88381072-EABE-4FFB-AF0D-58DA569CA000}" srcOrd="1" destOrd="0" presId="urn:microsoft.com/office/officeart/2008/layout/LinedList"/>
    <dgm:cxn modelId="{B51DA4AD-45E5-5F4F-9E95-A01F52AB7A77}" type="presParOf" srcId="{88381072-EABE-4FFB-AF0D-58DA569CA000}" destId="{ED4736E8-530D-4F79-B483-6F929E3BB2C8}" srcOrd="0" destOrd="0" presId="urn:microsoft.com/office/officeart/2008/layout/LinedList"/>
    <dgm:cxn modelId="{43D00C27-EE9F-9541-A9A7-02239540B887}" type="presParOf" srcId="{88381072-EABE-4FFB-AF0D-58DA569CA000}" destId="{EC72C95D-8967-40FC-8474-EF6AF35F0CE4}" srcOrd="1" destOrd="0" presId="urn:microsoft.com/office/officeart/2008/layout/LinedList"/>
    <dgm:cxn modelId="{C7CD07EC-6BFC-DC49-BF47-B536026ECB5B}" type="presParOf" srcId="{EC72C95D-8967-40FC-8474-EF6AF35F0CE4}" destId="{CBDEFAD2-351D-4312-B6D6-FCA702267C6E}" srcOrd="0" destOrd="0" presId="urn:microsoft.com/office/officeart/2008/layout/LinedList"/>
    <dgm:cxn modelId="{8D048DBD-B556-0940-A368-8C8E2C95DA59}" type="presParOf" srcId="{EC72C95D-8967-40FC-8474-EF6AF35F0CE4}" destId="{1A854DF2-40D2-4117-891A-01DBCE36D5EE}" srcOrd="1" destOrd="0" presId="urn:microsoft.com/office/officeart/2008/layout/LinedList"/>
    <dgm:cxn modelId="{4BD8E2A9-990C-0B4A-A243-D97391220529}" type="presParOf" srcId="{EC72C95D-8967-40FC-8474-EF6AF35F0CE4}" destId="{28F6DA83-9520-40D7-8E7E-10432FF05895}" srcOrd="2" destOrd="0" presId="urn:microsoft.com/office/officeart/2008/layout/LinedList"/>
    <dgm:cxn modelId="{206B90CD-B449-754E-B67E-BC50F786D1CE}" type="presParOf" srcId="{88381072-EABE-4FFB-AF0D-58DA569CA000}" destId="{5DEECC94-7676-4210-AE9C-BC5E5CC32D5F}" srcOrd="2" destOrd="0" presId="urn:microsoft.com/office/officeart/2008/layout/LinedList"/>
    <dgm:cxn modelId="{CD6FB5A5-DD06-564E-8BB2-BC553AA46D85}" type="presParOf" srcId="{88381072-EABE-4FFB-AF0D-58DA569CA000}" destId="{1071694F-33C2-45FC-ADA2-34D195A7443A}" srcOrd="3" destOrd="0" presId="urn:microsoft.com/office/officeart/2008/layout/LinedList"/>
    <dgm:cxn modelId="{09F4D3E7-03F6-D240-94FA-92CF0FAA54DA}" type="presParOf" srcId="{88381072-EABE-4FFB-AF0D-58DA569CA000}" destId="{A6171C50-7A97-4762-8E03-3F9B877D6C0C}" srcOrd="4" destOrd="0" presId="urn:microsoft.com/office/officeart/2008/layout/LinedList"/>
    <dgm:cxn modelId="{6B4DB461-FF22-EA43-A41F-AADAE7A9FDA9}" type="presParOf" srcId="{A6171C50-7A97-4762-8E03-3F9B877D6C0C}" destId="{288E0E80-CAD0-44E4-B642-193693793CE2}" srcOrd="0" destOrd="0" presId="urn:microsoft.com/office/officeart/2008/layout/LinedList"/>
    <dgm:cxn modelId="{7B6F3977-1A83-B54A-B533-3A519FBACEE6}" type="presParOf" srcId="{A6171C50-7A97-4762-8E03-3F9B877D6C0C}" destId="{DB656378-71C8-4A94-91D4-2A5C45D02B8B}" srcOrd="1" destOrd="0" presId="urn:microsoft.com/office/officeart/2008/layout/LinedList"/>
    <dgm:cxn modelId="{20F8FAFB-353A-FE4B-A53D-883CAA5DF6D0}" type="presParOf" srcId="{A6171C50-7A97-4762-8E03-3F9B877D6C0C}" destId="{9DF1B870-A3C8-4716-999B-52A99DBAC297}" srcOrd="2" destOrd="0" presId="urn:microsoft.com/office/officeart/2008/layout/LinedList"/>
    <dgm:cxn modelId="{2D77FCCB-9376-9742-B9DB-1FA2487062F0}" type="presParOf" srcId="{88381072-EABE-4FFB-AF0D-58DA569CA000}" destId="{CE36A407-77C0-4704-87C6-F408C0DCF7D3}" srcOrd="5" destOrd="0" presId="urn:microsoft.com/office/officeart/2008/layout/LinedList"/>
    <dgm:cxn modelId="{59136FF4-959E-794A-B9DB-AAEC6AB2C6E8}" type="presParOf" srcId="{88381072-EABE-4FFB-AF0D-58DA569CA000}" destId="{5A622CC7-BFC3-49AC-8031-D9CDD214B307}"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51DF9B3-17A0-5147-AB8B-8C4A5460865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014516A6-EB5D-5B44-A1B2-46F10C6B9695}">
      <dgm:prSet custT="1"/>
      <dgm:spPr/>
      <dgm:t>
        <a:bodyPr/>
        <a:lstStyle/>
        <a:p>
          <a:pPr rtl="0"/>
          <a:r>
            <a:rPr lang="en-US" sz="1800" dirty="0" smtClean="0">
              <a:solidFill>
                <a:schemeClr val="tx1"/>
              </a:solidFill>
            </a:rPr>
            <a:t>Customers may use one or more platforms to interact with customers on other side.</a:t>
          </a:r>
          <a:endParaRPr lang="en-US" sz="1800" dirty="0">
            <a:solidFill>
              <a:schemeClr val="tx1"/>
            </a:solidFill>
          </a:endParaRPr>
        </a:p>
      </dgm:t>
    </dgm:pt>
    <dgm:pt modelId="{F502F9A6-1A43-A54A-859F-D67B1BAF3EF0}" type="parTrans" cxnId="{2B2B697B-F6DE-0041-BE87-A00B551BF3EB}">
      <dgm:prSet/>
      <dgm:spPr/>
      <dgm:t>
        <a:bodyPr/>
        <a:lstStyle/>
        <a:p>
          <a:endParaRPr lang="en-US" sz="1800">
            <a:solidFill>
              <a:schemeClr val="tx1"/>
            </a:solidFill>
          </a:endParaRPr>
        </a:p>
      </dgm:t>
    </dgm:pt>
    <dgm:pt modelId="{A2E25729-F018-CE4C-9A50-337F9613747C}" type="sibTrans" cxnId="{2B2B697B-F6DE-0041-BE87-A00B551BF3EB}">
      <dgm:prSet/>
      <dgm:spPr/>
      <dgm:t>
        <a:bodyPr/>
        <a:lstStyle/>
        <a:p>
          <a:endParaRPr lang="en-US" sz="1800">
            <a:solidFill>
              <a:schemeClr val="tx1"/>
            </a:solidFill>
          </a:endParaRPr>
        </a:p>
      </dgm:t>
    </dgm:pt>
    <dgm:pt modelId="{521EAEA7-DB09-A547-B4FF-582B9D43D19F}">
      <dgm:prSet custT="1"/>
      <dgm:spPr/>
      <dgm:t>
        <a:bodyPr/>
        <a:lstStyle/>
        <a:p>
          <a:pPr rtl="0"/>
          <a:r>
            <a:rPr lang="en-US" sz="1800" dirty="0" smtClean="0">
              <a:solidFill>
                <a:schemeClr val="tx1"/>
              </a:solidFill>
            </a:rPr>
            <a:t>Customers “single-home” when they use only one platform and therefore restrict themselves to interacting with the customers on the other side of that platform. Most people use one operating system.</a:t>
          </a:r>
          <a:endParaRPr lang="en-US" sz="1800" dirty="0">
            <a:solidFill>
              <a:schemeClr val="tx1"/>
            </a:solidFill>
          </a:endParaRPr>
        </a:p>
      </dgm:t>
    </dgm:pt>
    <dgm:pt modelId="{D0E8522B-BD6D-3D47-8212-2CE253219BD4}" type="parTrans" cxnId="{17E3B9CF-9858-4A4C-8B91-9CE4973D2186}">
      <dgm:prSet/>
      <dgm:spPr/>
      <dgm:t>
        <a:bodyPr/>
        <a:lstStyle/>
        <a:p>
          <a:endParaRPr lang="en-US" sz="1800">
            <a:solidFill>
              <a:schemeClr val="tx1"/>
            </a:solidFill>
          </a:endParaRPr>
        </a:p>
      </dgm:t>
    </dgm:pt>
    <dgm:pt modelId="{1C7B200C-C5C2-014C-B389-7B9E1C73E5CB}" type="sibTrans" cxnId="{17E3B9CF-9858-4A4C-8B91-9CE4973D2186}">
      <dgm:prSet/>
      <dgm:spPr/>
      <dgm:t>
        <a:bodyPr/>
        <a:lstStyle/>
        <a:p>
          <a:endParaRPr lang="en-US" sz="1800">
            <a:solidFill>
              <a:schemeClr val="tx1"/>
            </a:solidFill>
          </a:endParaRPr>
        </a:p>
      </dgm:t>
    </dgm:pt>
    <dgm:pt modelId="{CDA6DFFA-0255-FC44-8F77-DDE340D601E9}">
      <dgm:prSet custT="1"/>
      <dgm:spPr/>
      <dgm:t>
        <a:bodyPr/>
        <a:lstStyle/>
        <a:p>
          <a:pPr rtl="0"/>
          <a:r>
            <a:rPr lang="en-US" sz="1800" dirty="0" smtClean="0">
              <a:solidFill>
                <a:schemeClr val="tx1"/>
              </a:solidFill>
            </a:rPr>
            <a:t>Customers “multi-home” when they use two or more platforms and therefore can access customers on any of the platforms they use. Many people to to multiple shopping malls.</a:t>
          </a:r>
          <a:endParaRPr lang="en-US" sz="1800" dirty="0">
            <a:solidFill>
              <a:schemeClr val="tx1"/>
            </a:solidFill>
          </a:endParaRPr>
        </a:p>
      </dgm:t>
    </dgm:pt>
    <dgm:pt modelId="{F242E4BD-7D07-D346-8DE7-F6D764A5A21F}" type="parTrans" cxnId="{9BDBE2C2-EDC4-1243-997E-BB4E4CA4610A}">
      <dgm:prSet/>
      <dgm:spPr/>
      <dgm:t>
        <a:bodyPr/>
        <a:lstStyle/>
        <a:p>
          <a:endParaRPr lang="en-US" sz="1800">
            <a:solidFill>
              <a:schemeClr val="tx1"/>
            </a:solidFill>
          </a:endParaRPr>
        </a:p>
      </dgm:t>
    </dgm:pt>
    <dgm:pt modelId="{5FDA7F87-C5B5-1F42-AB92-186FADE8CBBD}" type="sibTrans" cxnId="{9BDBE2C2-EDC4-1243-997E-BB4E4CA4610A}">
      <dgm:prSet/>
      <dgm:spPr/>
      <dgm:t>
        <a:bodyPr/>
        <a:lstStyle/>
        <a:p>
          <a:endParaRPr lang="en-US" sz="1800">
            <a:solidFill>
              <a:schemeClr val="tx1"/>
            </a:solidFill>
          </a:endParaRPr>
        </a:p>
      </dgm:t>
    </dgm:pt>
    <dgm:pt modelId="{9738C7B3-846F-7C44-80CE-82AE3AE760E9}">
      <dgm:prSet custT="1"/>
      <dgm:spPr/>
      <dgm:t>
        <a:bodyPr/>
        <a:lstStyle/>
        <a:p>
          <a:pPr rtl="0"/>
          <a:r>
            <a:rPr lang="en-US" sz="1800" dirty="0" smtClean="0">
              <a:solidFill>
                <a:schemeClr val="tx1"/>
              </a:solidFill>
            </a:rPr>
            <a:t>Multi-homing is a feature in describing structure and analyzing pricing and competition.</a:t>
          </a:r>
          <a:endParaRPr lang="en-US" sz="1800" dirty="0">
            <a:solidFill>
              <a:schemeClr val="tx1"/>
            </a:solidFill>
          </a:endParaRPr>
        </a:p>
      </dgm:t>
    </dgm:pt>
    <dgm:pt modelId="{4594C0D9-4342-614D-8ED9-2268FD297060}" type="parTrans" cxnId="{DD30C151-75CF-1C4C-B173-81C3BB94176E}">
      <dgm:prSet/>
      <dgm:spPr/>
      <dgm:t>
        <a:bodyPr/>
        <a:lstStyle/>
        <a:p>
          <a:endParaRPr lang="en-US" sz="1800">
            <a:solidFill>
              <a:schemeClr val="tx1"/>
            </a:solidFill>
          </a:endParaRPr>
        </a:p>
      </dgm:t>
    </dgm:pt>
    <dgm:pt modelId="{C4DB1923-5408-2345-B399-3DD0F9240F8C}" type="sibTrans" cxnId="{DD30C151-75CF-1C4C-B173-81C3BB94176E}">
      <dgm:prSet/>
      <dgm:spPr/>
      <dgm:t>
        <a:bodyPr/>
        <a:lstStyle/>
        <a:p>
          <a:endParaRPr lang="en-US" sz="1800">
            <a:solidFill>
              <a:schemeClr val="tx1"/>
            </a:solidFill>
          </a:endParaRPr>
        </a:p>
      </dgm:t>
    </dgm:pt>
    <dgm:pt modelId="{657D69BD-3093-824D-873E-552F2410A733}" type="pres">
      <dgm:prSet presAssocID="{F51DF9B3-17A0-5147-AB8B-8C4A54608651}" presName="linear" presStyleCnt="0">
        <dgm:presLayoutVars>
          <dgm:dir/>
          <dgm:animLvl val="lvl"/>
          <dgm:resizeHandles val="exact"/>
        </dgm:presLayoutVars>
      </dgm:prSet>
      <dgm:spPr/>
      <dgm:t>
        <a:bodyPr/>
        <a:lstStyle/>
        <a:p>
          <a:endParaRPr lang="en-US"/>
        </a:p>
      </dgm:t>
    </dgm:pt>
    <dgm:pt modelId="{3BF78072-1B91-8545-902E-E1820EC22A92}" type="pres">
      <dgm:prSet presAssocID="{014516A6-EB5D-5B44-A1B2-46F10C6B9695}" presName="parentLin" presStyleCnt="0"/>
      <dgm:spPr/>
    </dgm:pt>
    <dgm:pt modelId="{56A4F6B0-3E15-4748-A11E-CF2B6B8D6B2F}" type="pres">
      <dgm:prSet presAssocID="{014516A6-EB5D-5B44-A1B2-46F10C6B9695}" presName="parentLeftMargin" presStyleLbl="node1" presStyleIdx="0" presStyleCnt="4"/>
      <dgm:spPr/>
      <dgm:t>
        <a:bodyPr/>
        <a:lstStyle/>
        <a:p>
          <a:endParaRPr lang="en-US"/>
        </a:p>
      </dgm:t>
    </dgm:pt>
    <dgm:pt modelId="{9FA1BE4C-5C96-C846-A5D6-CFEC9024278B}" type="pres">
      <dgm:prSet presAssocID="{014516A6-EB5D-5B44-A1B2-46F10C6B9695}" presName="parentText" presStyleLbl="node1" presStyleIdx="0" presStyleCnt="4" custScaleX="142857">
        <dgm:presLayoutVars>
          <dgm:chMax val="0"/>
          <dgm:bulletEnabled val="1"/>
        </dgm:presLayoutVars>
      </dgm:prSet>
      <dgm:spPr/>
      <dgm:t>
        <a:bodyPr/>
        <a:lstStyle/>
        <a:p>
          <a:endParaRPr lang="en-US"/>
        </a:p>
      </dgm:t>
    </dgm:pt>
    <dgm:pt modelId="{A336D25C-1C4F-5E44-B6F2-D3D10AD35059}" type="pres">
      <dgm:prSet presAssocID="{014516A6-EB5D-5B44-A1B2-46F10C6B9695}" presName="negativeSpace" presStyleCnt="0"/>
      <dgm:spPr/>
    </dgm:pt>
    <dgm:pt modelId="{7B0DDCAA-3608-254D-A3E9-1EAF4711493F}" type="pres">
      <dgm:prSet presAssocID="{014516A6-EB5D-5B44-A1B2-46F10C6B9695}" presName="childText" presStyleLbl="conFgAcc1" presStyleIdx="0" presStyleCnt="4">
        <dgm:presLayoutVars>
          <dgm:bulletEnabled val="1"/>
        </dgm:presLayoutVars>
      </dgm:prSet>
      <dgm:spPr/>
    </dgm:pt>
    <dgm:pt modelId="{9074D9B9-52E5-AA4E-8F33-A822CE63C990}" type="pres">
      <dgm:prSet presAssocID="{A2E25729-F018-CE4C-9A50-337F9613747C}" presName="spaceBetweenRectangles" presStyleCnt="0"/>
      <dgm:spPr/>
    </dgm:pt>
    <dgm:pt modelId="{B18483DB-3B67-6242-96E8-FF28A6956F34}" type="pres">
      <dgm:prSet presAssocID="{521EAEA7-DB09-A547-B4FF-582B9D43D19F}" presName="parentLin" presStyleCnt="0"/>
      <dgm:spPr/>
    </dgm:pt>
    <dgm:pt modelId="{81DB8146-4590-FA4D-9733-0A0678DA54FA}" type="pres">
      <dgm:prSet presAssocID="{521EAEA7-DB09-A547-B4FF-582B9D43D19F}" presName="parentLeftMargin" presStyleLbl="node1" presStyleIdx="0" presStyleCnt="4"/>
      <dgm:spPr/>
      <dgm:t>
        <a:bodyPr/>
        <a:lstStyle/>
        <a:p>
          <a:endParaRPr lang="en-US"/>
        </a:p>
      </dgm:t>
    </dgm:pt>
    <dgm:pt modelId="{B762BCCF-6E88-E94E-BE0A-C32E5BDD6E9D}" type="pres">
      <dgm:prSet presAssocID="{521EAEA7-DB09-A547-B4FF-582B9D43D19F}" presName="parentText" presStyleLbl="node1" presStyleIdx="1" presStyleCnt="4" custScaleX="142857" custLinFactX="27274" custLinFactNeighborX="100000" custLinFactNeighborY="882">
        <dgm:presLayoutVars>
          <dgm:chMax val="0"/>
          <dgm:bulletEnabled val="1"/>
        </dgm:presLayoutVars>
      </dgm:prSet>
      <dgm:spPr/>
      <dgm:t>
        <a:bodyPr/>
        <a:lstStyle/>
        <a:p>
          <a:endParaRPr lang="en-US"/>
        </a:p>
      </dgm:t>
    </dgm:pt>
    <dgm:pt modelId="{52DA5398-DFAF-044F-B6F3-FE534D48AFE1}" type="pres">
      <dgm:prSet presAssocID="{521EAEA7-DB09-A547-B4FF-582B9D43D19F}" presName="negativeSpace" presStyleCnt="0"/>
      <dgm:spPr/>
    </dgm:pt>
    <dgm:pt modelId="{22634766-302F-414A-A60B-1E946BDF4129}" type="pres">
      <dgm:prSet presAssocID="{521EAEA7-DB09-A547-B4FF-582B9D43D19F}" presName="childText" presStyleLbl="conFgAcc1" presStyleIdx="1" presStyleCnt="4">
        <dgm:presLayoutVars>
          <dgm:bulletEnabled val="1"/>
        </dgm:presLayoutVars>
      </dgm:prSet>
      <dgm:spPr/>
    </dgm:pt>
    <dgm:pt modelId="{B6E94F7A-DCFA-BB4F-9A0F-1363CCF74469}" type="pres">
      <dgm:prSet presAssocID="{1C7B200C-C5C2-014C-B389-7B9E1C73E5CB}" presName="spaceBetweenRectangles" presStyleCnt="0"/>
      <dgm:spPr/>
    </dgm:pt>
    <dgm:pt modelId="{793AA482-3561-9146-A8C4-07D79A6090D5}" type="pres">
      <dgm:prSet presAssocID="{CDA6DFFA-0255-FC44-8F77-DDE340D601E9}" presName="parentLin" presStyleCnt="0"/>
      <dgm:spPr/>
    </dgm:pt>
    <dgm:pt modelId="{5EEC75C7-8EC0-FA4A-993F-A9B57E2FF32B}" type="pres">
      <dgm:prSet presAssocID="{CDA6DFFA-0255-FC44-8F77-DDE340D601E9}" presName="parentLeftMargin" presStyleLbl="node1" presStyleIdx="1" presStyleCnt="4"/>
      <dgm:spPr/>
      <dgm:t>
        <a:bodyPr/>
        <a:lstStyle/>
        <a:p>
          <a:endParaRPr lang="en-US"/>
        </a:p>
      </dgm:t>
    </dgm:pt>
    <dgm:pt modelId="{05767308-50C2-1D44-9842-EEE8E571C7F5}" type="pres">
      <dgm:prSet presAssocID="{CDA6DFFA-0255-FC44-8F77-DDE340D601E9}" presName="parentText" presStyleLbl="node1" presStyleIdx="2" presStyleCnt="4" custScaleX="142857">
        <dgm:presLayoutVars>
          <dgm:chMax val="0"/>
          <dgm:bulletEnabled val="1"/>
        </dgm:presLayoutVars>
      </dgm:prSet>
      <dgm:spPr/>
      <dgm:t>
        <a:bodyPr/>
        <a:lstStyle/>
        <a:p>
          <a:endParaRPr lang="en-US"/>
        </a:p>
      </dgm:t>
    </dgm:pt>
    <dgm:pt modelId="{81E2173B-D271-7E4C-872C-9104BD1C6555}" type="pres">
      <dgm:prSet presAssocID="{CDA6DFFA-0255-FC44-8F77-DDE340D601E9}" presName="negativeSpace" presStyleCnt="0"/>
      <dgm:spPr/>
    </dgm:pt>
    <dgm:pt modelId="{2049BEC2-2E4B-7A49-BEAE-8FCE0CAF9378}" type="pres">
      <dgm:prSet presAssocID="{CDA6DFFA-0255-FC44-8F77-DDE340D601E9}" presName="childText" presStyleLbl="conFgAcc1" presStyleIdx="2" presStyleCnt="4">
        <dgm:presLayoutVars>
          <dgm:bulletEnabled val="1"/>
        </dgm:presLayoutVars>
      </dgm:prSet>
      <dgm:spPr/>
    </dgm:pt>
    <dgm:pt modelId="{C6C8C96D-6BB4-AE48-B38D-5091BDA5F47B}" type="pres">
      <dgm:prSet presAssocID="{5FDA7F87-C5B5-1F42-AB92-186FADE8CBBD}" presName="spaceBetweenRectangles" presStyleCnt="0"/>
      <dgm:spPr/>
    </dgm:pt>
    <dgm:pt modelId="{7587489E-E986-E843-A50D-7C0FA4616E28}" type="pres">
      <dgm:prSet presAssocID="{9738C7B3-846F-7C44-80CE-82AE3AE760E9}" presName="parentLin" presStyleCnt="0"/>
      <dgm:spPr/>
    </dgm:pt>
    <dgm:pt modelId="{B8FA8D24-2365-7D47-A9D7-5ABDF5F85C9B}" type="pres">
      <dgm:prSet presAssocID="{9738C7B3-846F-7C44-80CE-82AE3AE760E9}" presName="parentLeftMargin" presStyleLbl="node1" presStyleIdx="2" presStyleCnt="4"/>
      <dgm:spPr/>
      <dgm:t>
        <a:bodyPr/>
        <a:lstStyle/>
        <a:p>
          <a:endParaRPr lang="en-US"/>
        </a:p>
      </dgm:t>
    </dgm:pt>
    <dgm:pt modelId="{DBE6A7CD-1542-AF4C-96D7-C271ABD74D12}" type="pres">
      <dgm:prSet presAssocID="{9738C7B3-846F-7C44-80CE-82AE3AE760E9}" presName="parentText" presStyleLbl="node1" presStyleIdx="3" presStyleCnt="4" custScaleX="142857">
        <dgm:presLayoutVars>
          <dgm:chMax val="0"/>
          <dgm:bulletEnabled val="1"/>
        </dgm:presLayoutVars>
      </dgm:prSet>
      <dgm:spPr/>
      <dgm:t>
        <a:bodyPr/>
        <a:lstStyle/>
        <a:p>
          <a:endParaRPr lang="en-US"/>
        </a:p>
      </dgm:t>
    </dgm:pt>
    <dgm:pt modelId="{E14D3D0D-71FA-7A41-84D3-C3A661E7BBD0}" type="pres">
      <dgm:prSet presAssocID="{9738C7B3-846F-7C44-80CE-82AE3AE760E9}" presName="negativeSpace" presStyleCnt="0"/>
      <dgm:spPr/>
    </dgm:pt>
    <dgm:pt modelId="{47C38BCD-833B-3C43-B7C9-5C0453308E01}" type="pres">
      <dgm:prSet presAssocID="{9738C7B3-846F-7C44-80CE-82AE3AE760E9}" presName="childText" presStyleLbl="conFgAcc1" presStyleIdx="3" presStyleCnt="4">
        <dgm:presLayoutVars>
          <dgm:bulletEnabled val="1"/>
        </dgm:presLayoutVars>
      </dgm:prSet>
      <dgm:spPr/>
    </dgm:pt>
  </dgm:ptLst>
  <dgm:cxnLst>
    <dgm:cxn modelId="{17E3B9CF-9858-4A4C-8B91-9CE4973D2186}" srcId="{F51DF9B3-17A0-5147-AB8B-8C4A54608651}" destId="{521EAEA7-DB09-A547-B4FF-582B9D43D19F}" srcOrd="1" destOrd="0" parTransId="{D0E8522B-BD6D-3D47-8212-2CE253219BD4}" sibTransId="{1C7B200C-C5C2-014C-B389-7B9E1C73E5CB}"/>
    <dgm:cxn modelId="{5D9939FE-E167-644D-B272-DDA87C6DB48B}" type="presOf" srcId="{521EAEA7-DB09-A547-B4FF-582B9D43D19F}" destId="{B762BCCF-6E88-E94E-BE0A-C32E5BDD6E9D}" srcOrd="1" destOrd="0" presId="urn:microsoft.com/office/officeart/2005/8/layout/list1"/>
    <dgm:cxn modelId="{DD30C151-75CF-1C4C-B173-81C3BB94176E}" srcId="{F51DF9B3-17A0-5147-AB8B-8C4A54608651}" destId="{9738C7B3-846F-7C44-80CE-82AE3AE760E9}" srcOrd="3" destOrd="0" parTransId="{4594C0D9-4342-614D-8ED9-2268FD297060}" sibTransId="{C4DB1923-5408-2345-B399-3DD0F9240F8C}"/>
    <dgm:cxn modelId="{85364ABF-7F4A-0647-9736-37F14D062902}" type="presOf" srcId="{521EAEA7-DB09-A547-B4FF-582B9D43D19F}" destId="{81DB8146-4590-FA4D-9733-0A0678DA54FA}" srcOrd="0" destOrd="0" presId="urn:microsoft.com/office/officeart/2005/8/layout/list1"/>
    <dgm:cxn modelId="{8DCFC9C6-1BF3-1640-840B-201D500C79FD}" type="presOf" srcId="{CDA6DFFA-0255-FC44-8F77-DDE340D601E9}" destId="{05767308-50C2-1D44-9842-EEE8E571C7F5}" srcOrd="1" destOrd="0" presId="urn:microsoft.com/office/officeart/2005/8/layout/list1"/>
    <dgm:cxn modelId="{AA765A5B-A184-6948-86E2-3F0122650E46}" type="presOf" srcId="{014516A6-EB5D-5B44-A1B2-46F10C6B9695}" destId="{56A4F6B0-3E15-4748-A11E-CF2B6B8D6B2F}" srcOrd="0" destOrd="0" presId="urn:microsoft.com/office/officeart/2005/8/layout/list1"/>
    <dgm:cxn modelId="{55365A62-7D89-C54C-8F57-EF1FFE364E4A}" type="presOf" srcId="{F51DF9B3-17A0-5147-AB8B-8C4A54608651}" destId="{657D69BD-3093-824D-873E-552F2410A733}" srcOrd="0" destOrd="0" presId="urn:microsoft.com/office/officeart/2005/8/layout/list1"/>
    <dgm:cxn modelId="{847AE738-C047-AE43-92F2-1E43532B6E62}" type="presOf" srcId="{014516A6-EB5D-5B44-A1B2-46F10C6B9695}" destId="{9FA1BE4C-5C96-C846-A5D6-CFEC9024278B}" srcOrd="1" destOrd="0" presId="urn:microsoft.com/office/officeart/2005/8/layout/list1"/>
    <dgm:cxn modelId="{205D8F94-7B1D-B444-BC01-FDA54D5424CB}" type="presOf" srcId="{9738C7B3-846F-7C44-80CE-82AE3AE760E9}" destId="{DBE6A7CD-1542-AF4C-96D7-C271ABD74D12}" srcOrd="1" destOrd="0" presId="urn:microsoft.com/office/officeart/2005/8/layout/list1"/>
    <dgm:cxn modelId="{A00E29A7-61A7-344B-A7D7-5C1BBF10494A}" type="presOf" srcId="{9738C7B3-846F-7C44-80CE-82AE3AE760E9}" destId="{B8FA8D24-2365-7D47-A9D7-5ABDF5F85C9B}" srcOrd="0" destOrd="0" presId="urn:microsoft.com/office/officeart/2005/8/layout/list1"/>
    <dgm:cxn modelId="{9BDBE2C2-EDC4-1243-997E-BB4E4CA4610A}" srcId="{F51DF9B3-17A0-5147-AB8B-8C4A54608651}" destId="{CDA6DFFA-0255-FC44-8F77-DDE340D601E9}" srcOrd="2" destOrd="0" parTransId="{F242E4BD-7D07-D346-8DE7-F6D764A5A21F}" sibTransId="{5FDA7F87-C5B5-1F42-AB92-186FADE8CBBD}"/>
    <dgm:cxn modelId="{AEA8DEFC-017C-CA49-9DD7-5501B1A96A46}" type="presOf" srcId="{CDA6DFFA-0255-FC44-8F77-DDE340D601E9}" destId="{5EEC75C7-8EC0-FA4A-993F-A9B57E2FF32B}" srcOrd="0" destOrd="0" presId="urn:microsoft.com/office/officeart/2005/8/layout/list1"/>
    <dgm:cxn modelId="{2B2B697B-F6DE-0041-BE87-A00B551BF3EB}" srcId="{F51DF9B3-17A0-5147-AB8B-8C4A54608651}" destId="{014516A6-EB5D-5B44-A1B2-46F10C6B9695}" srcOrd="0" destOrd="0" parTransId="{F502F9A6-1A43-A54A-859F-D67B1BAF3EF0}" sibTransId="{A2E25729-F018-CE4C-9A50-337F9613747C}"/>
    <dgm:cxn modelId="{13D33552-C409-DC4B-A415-085A05604782}" type="presParOf" srcId="{657D69BD-3093-824D-873E-552F2410A733}" destId="{3BF78072-1B91-8545-902E-E1820EC22A92}" srcOrd="0" destOrd="0" presId="urn:microsoft.com/office/officeart/2005/8/layout/list1"/>
    <dgm:cxn modelId="{14311DB2-1B7A-D04E-9393-94F5BA690828}" type="presParOf" srcId="{3BF78072-1B91-8545-902E-E1820EC22A92}" destId="{56A4F6B0-3E15-4748-A11E-CF2B6B8D6B2F}" srcOrd="0" destOrd="0" presId="urn:microsoft.com/office/officeart/2005/8/layout/list1"/>
    <dgm:cxn modelId="{7B5566CE-3202-FE4B-8ECF-44CE6A2965D6}" type="presParOf" srcId="{3BF78072-1B91-8545-902E-E1820EC22A92}" destId="{9FA1BE4C-5C96-C846-A5D6-CFEC9024278B}" srcOrd="1" destOrd="0" presId="urn:microsoft.com/office/officeart/2005/8/layout/list1"/>
    <dgm:cxn modelId="{9B0003FA-4C85-1743-8D85-A8D54EFCC364}" type="presParOf" srcId="{657D69BD-3093-824D-873E-552F2410A733}" destId="{A336D25C-1C4F-5E44-B6F2-D3D10AD35059}" srcOrd="1" destOrd="0" presId="urn:microsoft.com/office/officeart/2005/8/layout/list1"/>
    <dgm:cxn modelId="{4F045C55-8E4D-3846-AFBD-9BC780F45AF1}" type="presParOf" srcId="{657D69BD-3093-824D-873E-552F2410A733}" destId="{7B0DDCAA-3608-254D-A3E9-1EAF4711493F}" srcOrd="2" destOrd="0" presId="urn:microsoft.com/office/officeart/2005/8/layout/list1"/>
    <dgm:cxn modelId="{C2824E50-2B5D-3E4A-AC92-26FF66B7DF39}" type="presParOf" srcId="{657D69BD-3093-824D-873E-552F2410A733}" destId="{9074D9B9-52E5-AA4E-8F33-A822CE63C990}" srcOrd="3" destOrd="0" presId="urn:microsoft.com/office/officeart/2005/8/layout/list1"/>
    <dgm:cxn modelId="{F19F89E0-549C-774F-A983-A71480E08B2F}" type="presParOf" srcId="{657D69BD-3093-824D-873E-552F2410A733}" destId="{B18483DB-3B67-6242-96E8-FF28A6956F34}" srcOrd="4" destOrd="0" presId="urn:microsoft.com/office/officeart/2005/8/layout/list1"/>
    <dgm:cxn modelId="{CB6D8EF3-11F0-4B43-94F2-650A8E704385}" type="presParOf" srcId="{B18483DB-3B67-6242-96E8-FF28A6956F34}" destId="{81DB8146-4590-FA4D-9733-0A0678DA54FA}" srcOrd="0" destOrd="0" presId="urn:microsoft.com/office/officeart/2005/8/layout/list1"/>
    <dgm:cxn modelId="{7ED94C60-BA7B-9F49-B088-C60E778A68AA}" type="presParOf" srcId="{B18483DB-3B67-6242-96E8-FF28A6956F34}" destId="{B762BCCF-6E88-E94E-BE0A-C32E5BDD6E9D}" srcOrd="1" destOrd="0" presId="urn:microsoft.com/office/officeart/2005/8/layout/list1"/>
    <dgm:cxn modelId="{DB566E4F-3BA1-CC4A-9494-7DDB0AC7AD30}" type="presParOf" srcId="{657D69BD-3093-824D-873E-552F2410A733}" destId="{52DA5398-DFAF-044F-B6F3-FE534D48AFE1}" srcOrd="5" destOrd="0" presId="urn:microsoft.com/office/officeart/2005/8/layout/list1"/>
    <dgm:cxn modelId="{35ACAF91-469B-084F-AD91-F045017FAC0E}" type="presParOf" srcId="{657D69BD-3093-824D-873E-552F2410A733}" destId="{22634766-302F-414A-A60B-1E946BDF4129}" srcOrd="6" destOrd="0" presId="urn:microsoft.com/office/officeart/2005/8/layout/list1"/>
    <dgm:cxn modelId="{F3D8774D-B947-5348-8B8B-1FA934728948}" type="presParOf" srcId="{657D69BD-3093-824D-873E-552F2410A733}" destId="{B6E94F7A-DCFA-BB4F-9A0F-1363CCF74469}" srcOrd="7" destOrd="0" presId="urn:microsoft.com/office/officeart/2005/8/layout/list1"/>
    <dgm:cxn modelId="{A41D819E-74E5-5249-A6B9-831E1D813C26}" type="presParOf" srcId="{657D69BD-3093-824D-873E-552F2410A733}" destId="{793AA482-3561-9146-A8C4-07D79A6090D5}" srcOrd="8" destOrd="0" presId="urn:microsoft.com/office/officeart/2005/8/layout/list1"/>
    <dgm:cxn modelId="{0C5A68AE-6F39-3049-89C9-A4D44C79A635}" type="presParOf" srcId="{793AA482-3561-9146-A8C4-07D79A6090D5}" destId="{5EEC75C7-8EC0-FA4A-993F-A9B57E2FF32B}" srcOrd="0" destOrd="0" presId="urn:microsoft.com/office/officeart/2005/8/layout/list1"/>
    <dgm:cxn modelId="{35D002E2-1CAD-0848-B277-308C89A11F8F}" type="presParOf" srcId="{793AA482-3561-9146-A8C4-07D79A6090D5}" destId="{05767308-50C2-1D44-9842-EEE8E571C7F5}" srcOrd="1" destOrd="0" presId="urn:microsoft.com/office/officeart/2005/8/layout/list1"/>
    <dgm:cxn modelId="{47CCDF8B-89F3-6C41-ADFB-F662167A05AF}" type="presParOf" srcId="{657D69BD-3093-824D-873E-552F2410A733}" destId="{81E2173B-D271-7E4C-872C-9104BD1C6555}" srcOrd="9" destOrd="0" presId="urn:microsoft.com/office/officeart/2005/8/layout/list1"/>
    <dgm:cxn modelId="{AEFBAC7D-9464-744D-A316-7F0FC66F1463}" type="presParOf" srcId="{657D69BD-3093-824D-873E-552F2410A733}" destId="{2049BEC2-2E4B-7A49-BEAE-8FCE0CAF9378}" srcOrd="10" destOrd="0" presId="urn:microsoft.com/office/officeart/2005/8/layout/list1"/>
    <dgm:cxn modelId="{32A15B96-BA4C-6F4E-8D5B-C655BB4C1ED4}" type="presParOf" srcId="{657D69BD-3093-824D-873E-552F2410A733}" destId="{C6C8C96D-6BB4-AE48-B38D-5091BDA5F47B}" srcOrd="11" destOrd="0" presId="urn:microsoft.com/office/officeart/2005/8/layout/list1"/>
    <dgm:cxn modelId="{A51E768F-6B26-B24D-A792-363EE497640A}" type="presParOf" srcId="{657D69BD-3093-824D-873E-552F2410A733}" destId="{7587489E-E986-E843-A50D-7C0FA4616E28}" srcOrd="12" destOrd="0" presId="urn:microsoft.com/office/officeart/2005/8/layout/list1"/>
    <dgm:cxn modelId="{5DF146DF-53E9-B84B-B312-1418CBB3F230}" type="presParOf" srcId="{7587489E-E986-E843-A50D-7C0FA4616E28}" destId="{B8FA8D24-2365-7D47-A9D7-5ABDF5F85C9B}" srcOrd="0" destOrd="0" presId="urn:microsoft.com/office/officeart/2005/8/layout/list1"/>
    <dgm:cxn modelId="{3073BBF8-7258-164E-AABA-59936CEE1CF4}" type="presParOf" srcId="{7587489E-E986-E843-A50D-7C0FA4616E28}" destId="{DBE6A7CD-1542-AF4C-96D7-C271ABD74D12}" srcOrd="1" destOrd="0" presId="urn:microsoft.com/office/officeart/2005/8/layout/list1"/>
    <dgm:cxn modelId="{E5579F73-746A-FF45-8452-BE9C48CB5B1D}" type="presParOf" srcId="{657D69BD-3093-824D-873E-552F2410A733}" destId="{E14D3D0D-71FA-7A41-84D3-C3A661E7BBD0}" srcOrd="13" destOrd="0" presId="urn:microsoft.com/office/officeart/2005/8/layout/list1"/>
    <dgm:cxn modelId="{FAFFA771-61B6-3644-946F-55FC6603F9AF}" type="presParOf" srcId="{657D69BD-3093-824D-873E-552F2410A733}" destId="{47C38BCD-833B-3C43-B7C9-5C0453308E01}"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DCAA-3608-254D-A3E9-1EAF4711493F}">
      <dsp:nvSpPr>
        <dsp:cNvPr id="0" name=""/>
        <dsp:cNvSpPr/>
      </dsp:nvSpPr>
      <dsp:spPr>
        <a:xfrm>
          <a:off x="0" y="552133"/>
          <a:ext cx="8534400" cy="831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A1BE4C-5C96-C846-A5D6-CFEC9024278B}">
      <dsp:nvSpPr>
        <dsp:cNvPr id="0" name=""/>
        <dsp:cNvSpPr/>
      </dsp:nvSpPr>
      <dsp:spPr>
        <a:xfrm>
          <a:off x="406300" y="65053"/>
          <a:ext cx="8126007" cy="9741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Single and multi-homing can refer to whether customers have access to, e.g. are members of, one or more platforms. Men and women can go to one or many dating environments.</a:t>
          </a:r>
          <a:endParaRPr lang="en-US" sz="1800" kern="1200" dirty="0">
            <a:solidFill>
              <a:schemeClr val="tx1"/>
            </a:solidFill>
          </a:endParaRPr>
        </a:p>
      </dsp:txBody>
      <dsp:txXfrm>
        <a:off x="453855" y="112608"/>
        <a:ext cx="8030897" cy="879050"/>
      </dsp:txXfrm>
    </dsp:sp>
    <dsp:sp modelId="{22634766-302F-414A-A60B-1E946BDF4129}">
      <dsp:nvSpPr>
        <dsp:cNvPr id="0" name=""/>
        <dsp:cNvSpPr/>
      </dsp:nvSpPr>
      <dsp:spPr>
        <a:xfrm>
          <a:off x="0" y="2049013"/>
          <a:ext cx="8534400" cy="831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62BCCF-6E88-E94E-BE0A-C32E5BDD6E9D}">
      <dsp:nvSpPr>
        <dsp:cNvPr id="0" name=""/>
        <dsp:cNvSpPr/>
      </dsp:nvSpPr>
      <dsp:spPr>
        <a:xfrm>
          <a:off x="408392" y="1570525"/>
          <a:ext cx="8126007" cy="9741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Single</a:t>
          </a:r>
          <a:r>
            <a:rPr lang="en-US" sz="1800" kern="1200" baseline="0" dirty="0" smtClean="0">
              <a:solidFill>
                <a:schemeClr val="tx1"/>
              </a:solidFill>
            </a:rPr>
            <a:t> and multi-homing can also refer to whether customers on one side dictate the choice of a particular platform for a particular interaction. On a particular evening a man and a woman are only at one particular platform.</a:t>
          </a:r>
          <a:endParaRPr lang="en-US" sz="1800" kern="1200" dirty="0">
            <a:solidFill>
              <a:schemeClr val="tx1"/>
            </a:solidFill>
          </a:endParaRPr>
        </a:p>
      </dsp:txBody>
      <dsp:txXfrm>
        <a:off x="455947" y="1618080"/>
        <a:ext cx="8030897" cy="879050"/>
      </dsp:txXfrm>
    </dsp:sp>
    <dsp:sp modelId="{2049BEC2-2E4B-7A49-BEAE-8FCE0CAF9378}">
      <dsp:nvSpPr>
        <dsp:cNvPr id="0" name=""/>
        <dsp:cNvSpPr/>
      </dsp:nvSpPr>
      <dsp:spPr>
        <a:xfrm>
          <a:off x="0" y="3903946"/>
          <a:ext cx="8534400" cy="831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767308-50C2-1D44-9842-EEE8E571C7F5}">
      <dsp:nvSpPr>
        <dsp:cNvPr id="0" name=""/>
        <dsp:cNvSpPr/>
      </dsp:nvSpPr>
      <dsp:spPr>
        <a:xfrm>
          <a:off x="406300" y="3058813"/>
          <a:ext cx="8126007" cy="133221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It a customer has a high cost of switching from platform at the time of that interaction or places a high value on using that platform at that time of interaction then customers on the other side cannot interact with that customer unless they use the same platform </a:t>
          </a:r>
          <a:endParaRPr lang="en-US" sz="1800" kern="1200" dirty="0">
            <a:solidFill>
              <a:schemeClr val="tx1"/>
            </a:solidFill>
          </a:endParaRPr>
        </a:p>
      </dsp:txBody>
      <dsp:txXfrm>
        <a:off x="471333" y="3123846"/>
        <a:ext cx="7995941" cy="12021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DCAA-3608-254D-A3E9-1EAF4711493F}">
      <dsp:nvSpPr>
        <dsp:cNvPr id="0" name=""/>
        <dsp:cNvSpPr/>
      </dsp:nvSpPr>
      <dsp:spPr>
        <a:xfrm>
          <a:off x="0" y="579419"/>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A1BE4C-5C96-C846-A5D6-CFEC9024278B}">
      <dsp:nvSpPr>
        <dsp:cNvPr id="0" name=""/>
        <dsp:cNvSpPr/>
      </dsp:nvSpPr>
      <dsp:spPr>
        <a:xfrm>
          <a:off x="397088" y="48059"/>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When customers single home there can be intense competition for those customers because the platform that has those customers has a “monopoly” on accessing those customers.</a:t>
          </a:r>
          <a:endParaRPr lang="en-US" sz="1800" kern="1200" dirty="0">
            <a:solidFill>
              <a:schemeClr val="tx1"/>
            </a:solidFill>
          </a:endParaRPr>
        </a:p>
      </dsp:txBody>
      <dsp:txXfrm>
        <a:off x="448966" y="99937"/>
        <a:ext cx="7838010" cy="958964"/>
      </dsp:txXfrm>
    </dsp:sp>
    <dsp:sp modelId="{22634766-302F-414A-A60B-1E946BDF4129}">
      <dsp:nvSpPr>
        <dsp:cNvPr id="0" name=""/>
        <dsp:cNvSpPr/>
      </dsp:nvSpPr>
      <dsp:spPr>
        <a:xfrm>
          <a:off x="0" y="221238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62BCCF-6E88-E94E-BE0A-C32E5BDD6E9D}">
      <dsp:nvSpPr>
        <dsp:cNvPr id="0" name=""/>
        <dsp:cNvSpPr/>
      </dsp:nvSpPr>
      <dsp:spPr>
        <a:xfrm>
          <a:off x="399132" y="1690393"/>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This intense competition can lead to low (less than marginal cost, zero or possibly less than zero) prices for the single-homing customers who then become the “subsidy” side of the platform.</a:t>
          </a:r>
          <a:endParaRPr lang="en-US" sz="1800" kern="1200" dirty="0">
            <a:solidFill>
              <a:schemeClr val="tx1"/>
            </a:solidFill>
          </a:endParaRPr>
        </a:p>
      </dsp:txBody>
      <dsp:txXfrm>
        <a:off x="451010" y="1742271"/>
        <a:ext cx="7838010" cy="958964"/>
      </dsp:txXfrm>
    </dsp:sp>
    <dsp:sp modelId="{2049BEC2-2E4B-7A49-BEAE-8FCE0CAF9378}">
      <dsp:nvSpPr>
        <dsp:cNvPr id="0" name=""/>
        <dsp:cNvSpPr/>
      </dsp:nvSpPr>
      <dsp:spPr>
        <a:xfrm>
          <a:off x="0" y="384534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767308-50C2-1D44-9842-EEE8E571C7F5}">
      <dsp:nvSpPr>
        <dsp:cNvPr id="0" name=""/>
        <dsp:cNvSpPr/>
      </dsp:nvSpPr>
      <dsp:spPr>
        <a:xfrm>
          <a:off x="397088" y="3313980"/>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The</a:t>
          </a:r>
          <a:r>
            <a:rPr lang="en-US" sz="1800" kern="1200" baseline="0" dirty="0" smtClean="0">
              <a:solidFill>
                <a:schemeClr val="tx1"/>
              </a:solidFill>
            </a:rPr>
            <a:t> platform then makes profits from the multi-homing side of the platform.</a:t>
          </a:r>
          <a:endParaRPr lang="en-US" sz="1800" kern="1200" dirty="0">
            <a:solidFill>
              <a:schemeClr val="tx1"/>
            </a:solidFill>
          </a:endParaRPr>
        </a:p>
      </dsp:txBody>
      <dsp:txXfrm>
        <a:off x="448966" y="3365858"/>
        <a:ext cx="7838010" cy="9589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984B1-3350-7441-A4A4-86316B5F7E79}">
      <dsp:nvSpPr>
        <dsp:cNvPr id="0" name=""/>
        <dsp:cNvSpPr/>
      </dsp:nvSpPr>
      <dsp:spPr>
        <a:xfrm>
          <a:off x="0" y="605040"/>
          <a:ext cx="8458200" cy="932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D2E2160-3590-9F40-B468-68808FDF7BF9}">
      <dsp:nvSpPr>
        <dsp:cNvPr id="0" name=""/>
        <dsp:cNvSpPr/>
      </dsp:nvSpPr>
      <dsp:spPr>
        <a:xfrm>
          <a:off x="402673" y="58920"/>
          <a:ext cx="8053453" cy="10922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1066800" rtl="0">
            <a:lnSpc>
              <a:spcPct val="90000"/>
            </a:lnSpc>
            <a:spcBef>
              <a:spcPct val="0"/>
            </a:spcBef>
            <a:spcAft>
              <a:spcPct val="35000"/>
            </a:spcAft>
          </a:pPr>
          <a:r>
            <a:rPr lang="en-US" sz="2400" kern="1200" dirty="0" smtClean="0">
              <a:solidFill>
                <a:schemeClr val="tx1"/>
              </a:solidFill>
            </a:rPr>
            <a:t>Exclusives: Shopping mall prevents store from operating within 25 mile radius</a:t>
          </a:r>
          <a:endParaRPr lang="en-US" sz="2400" kern="1200" dirty="0">
            <a:solidFill>
              <a:schemeClr val="tx1"/>
            </a:solidFill>
            <a:latin typeface="Century Gothic"/>
            <a:cs typeface="Century Gothic"/>
          </a:endParaRPr>
        </a:p>
      </dsp:txBody>
      <dsp:txXfrm>
        <a:off x="455992" y="112239"/>
        <a:ext cx="7946815" cy="985602"/>
      </dsp:txXfrm>
    </dsp:sp>
    <dsp:sp modelId="{1FAE19AD-F1F8-724D-ACC2-FE3D782539AD}">
      <dsp:nvSpPr>
        <dsp:cNvPr id="0" name=""/>
        <dsp:cNvSpPr/>
      </dsp:nvSpPr>
      <dsp:spPr>
        <a:xfrm>
          <a:off x="0" y="2283360"/>
          <a:ext cx="8458200" cy="932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9FF218F-5230-E648-9372-C2505E3757A2}">
      <dsp:nvSpPr>
        <dsp:cNvPr id="0" name=""/>
        <dsp:cNvSpPr/>
      </dsp:nvSpPr>
      <dsp:spPr>
        <a:xfrm>
          <a:off x="402673" y="1737240"/>
          <a:ext cx="8053453" cy="10922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rPr>
            <a:t>Design: Issue in Microsoft case involved limitations on using competing features for those included in Windows</a:t>
          </a:r>
          <a:endParaRPr lang="en-US" sz="2400" kern="1200" dirty="0">
            <a:solidFill>
              <a:schemeClr val="tx1"/>
            </a:solidFill>
          </a:endParaRPr>
        </a:p>
      </dsp:txBody>
      <dsp:txXfrm>
        <a:off x="455992" y="1790559"/>
        <a:ext cx="7946815" cy="985602"/>
      </dsp:txXfrm>
    </dsp:sp>
    <dsp:sp modelId="{D01D4208-2298-8C43-8690-099177738DA1}">
      <dsp:nvSpPr>
        <dsp:cNvPr id="0" name=""/>
        <dsp:cNvSpPr/>
      </dsp:nvSpPr>
      <dsp:spPr>
        <a:xfrm>
          <a:off x="0" y="3961680"/>
          <a:ext cx="8458200" cy="932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5B7EB18-80B1-2148-9A7D-AA23BB77A5EA}">
      <dsp:nvSpPr>
        <dsp:cNvPr id="0" name=""/>
        <dsp:cNvSpPr/>
      </dsp:nvSpPr>
      <dsp:spPr>
        <a:xfrm>
          <a:off x="402673" y="3415560"/>
          <a:ext cx="8053453" cy="10922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1066800">
            <a:lnSpc>
              <a:spcPct val="90000"/>
            </a:lnSpc>
            <a:spcBef>
              <a:spcPct val="0"/>
            </a:spcBef>
            <a:spcAft>
              <a:spcPct val="35000"/>
            </a:spcAft>
          </a:pPr>
          <a:r>
            <a:rPr lang="en-US" sz="2400" kern="1200" dirty="0" smtClean="0">
              <a:solidFill>
                <a:schemeClr val="tx1"/>
              </a:solidFill>
            </a:rPr>
            <a:t>Loyalty: American Express gives rewards to encourage usage and get “top of wallet”</a:t>
          </a:r>
          <a:endParaRPr lang="en-US" sz="2400" kern="1200" dirty="0">
            <a:solidFill>
              <a:schemeClr val="tx1"/>
            </a:solidFill>
          </a:endParaRPr>
        </a:p>
      </dsp:txBody>
      <dsp:txXfrm>
        <a:off x="455992" y="3468879"/>
        <a:ext cx="7946815" cy="9856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DCAA-3608-254D-A3E9-1EAF4711493F}">
      <dsp:nvSpPr>
        <dsp:cNvPr id="0" name=""/>
        <dsp:cNvSpPr/>
      </dsp:nvSpPr>
      <dsp:spPr>
        <a:xfrm>
          <a:off x="0" y="579419"/>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A1BE4C-5C96-C846-A5D6-CFEC9024278B}">
      <dsp:nvSpPr>
        <dsp:cNvPr id="0" name=""/>
        <dsp:cNvSpPr/>
      </dsp:nvSpPr>
      <dsp:spPr>
        <a:xfrm>
          <a:off x="397088" y="48059"/>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Consumers</a:t>
          </a:r>
          <a:r>
            <a:rPr lang="en-US" sz="1800" kern="1200" baseline="0" dirty="0" smtClean="0">
              <a:solidFill>
                <a:schemeClr val="tx1"/>
              </a:solidFill>
            </a:rPr>
            <a:t> are often looking at only one media at a time therefore intense competition for access to those eyeballs at that time. </a:t>
          </a:r>
          <a:endParaRPr lang="en-US" sz="1800" kern="1200" dirty="0">
            <a:solidFill>
              <a:schemeClr val="tx1"/>
            </a:solidFill>
          </a:endParaRPr>
        </a:p>
      </dsp:txBody>
      <dsp:txXfrm>
        <a:off x="448966" y="99937"/>
        <a:ext cx="7838010" cy="958964"/>
      </dsp:txXfrm>
    </dsp:sp>
    <dsp:sp modelId="{22634766-302F-414A-A60B-1E946BDF4129}">
      <dsp:nvSpPr>
        <dsp:cNvPr id="0" name=""/>
        <dsp:cNvSpPr/>
      </dsp:nvSpPr>
      <dsp:spPr>
        <a:xfrm>
          <a:off x="0" y="221238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62BCCF-6E88-E94E-BE0A-C32E5BDD6E9D}">
      <dsp:nvSpPr>
        <dsp:cNvPr id="0" name=""/>
        <dsp:cNvSpPr/>
      </dsp:nvSpPr>
      <dsp:spPr>
        <a:xfrm>
          <a:off x="399132" y="1690393"/>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Payment</a:t>
          </a:r>
          <a:r>
            <a:rPr lang="en-US" sz="1800" kern="1200" baseline="0" dirty="0" smtClean="0">
              <a:solidFill>
                <a:schemeClr val="tx1"/>
              </a:solidFill>
            </a:rPr>
            <a:t> card customers may have high cost of switching payment instruments at point of interaction and therefore intense competition for cardholders.</a:t>
          </a:r>
          <a:endParaRPr lang="en-US" sz="1800" kern="1200" dirty="0">
            <a:solidFill>
              <a:schemeClr val="tx1"/>
            </a:solidFill>
          </a:endParaRPr>
        </a:p>
      </dsp:txBody>
      <dsp:txXfrm>
        <a:off x="451010" y="1742271"/>
        <a:ext cx="7838010" cy="958964"/>
      </dsp:txXfrm>
    </dsp:sp>
    <dsp:sp modelId="{2049BEC2-2E4B-7A49-BEAE-8FCE0CAF9378}">
      <dsp:nvSpPr>
        <dsp:cNvPr id="0" name=""/>
        <dsp:cNvSpPr/>
      </dsp:nvSpPr>
      <dsp:spPr>
        <a:xfrm>
          <a:off x="0" y="384534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767308-50C2-1D44-9842-EEE8E571C7F5}">
      <dsp:nvSpPr>
        <dsp:cNvPr id="0" name=""/>
        <dsp:cNvSpPr/>
      </dsp:nvSpPr>
      <dsp:spPr>
        <a:xfrm>
          <a:off x="397088" y="3313980"/>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People usually only use one operating system for their personal computers but application developers are subsidy side and users (or equipment makers who sell to users) are money side.</a:t>
          </a:r>
          <a:endParaRPr lang="en-US" sz="1800" kern="1200" dirty="0">
            <a:solidFill>
              <a:schemeClr val="tx1"/>
            </a:solidFill>
          </a:endParaRPr>
        </a:p>
      </dsp:txBody>
      <dsp:txXfrm>
        <a:off x="448966" y="3365858"/>
        <a:ext cx="7838010" cy="95896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DCAA-3608-254D-A3E9-1EAF4711493F}">
      <dsp:nvSpPr>
        <dsp:cNvPr id="0" name=""/>
        <dsp:cNvSpPr/>
      </dsp:nvSpPr>
      <dsp:spPr>
        <a:xfrm>
          <a:off x="0" y="579419"/>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A1BE4C-5C96-C846-A5D6-CFEC9024278B}">
      <dsp:nvSpPr>
        <dsp:cNvPr id="0" name=""/>
        <dsp:cNvSpPr/>
      </dsp:nvSpPr>
      <dsp:spPr>
        <a:xfrm>
          <a:off x="397088" y="48059"/>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Platforms must choose a pricing structure (fraction of incremental profits earned from each side) in addition to pricing levels</a:t>
          </a:r>
          <a:endParaRPr lang="en-US" sz="1800" kern="1200" dirty="0">
            <a:solidFill>
              <a:schemeClr val="tx1"/>
            </a:solidFill>
          </a:endParaRPr>
        </a:p>
      </dsp:txBody>
      <dsp:txXfrm>
        <a:off x="448966" y="99937"/>
        <a:ext cx="7838010" cy="958964"/>
      </dsp:txXfrm>
    </dsp:sp>
    <dsp:sp modelId="{22634766-302F-414A-A60B-1E946BDF4129}">
      <dsp:nvSpPr>
        <dsp:cNvPr id="0" name=""/>
        <dsp:cNvSpPr/>
      </dsp:nvSpPr>
      <dsp:spPr>
        <a:xfrm>
          <a:off x="0" y="221238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62BCCF-6E88-E94E-BE0A-C32E5BDD6E9D}">
      <dsp:nvSpPr>
        <dsp:cNvPr id="0" name=""/>
        <dsp:cNvSpPr/>
      </dsp:nvSpPr>
      <dsp:spPr>
        <a:xfrm>
          <a:off x="399132" y="1690393"/>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Pricing</a:t>
          </a:r>
          <a:r>
            <a:rPr lang="en-US" sz="1800" kern="1200" baseline="0" dirty="0" smtClean="0">
              <a:solidFill>
                <a:schemeClr val="tx1"/>
              </a:solidFill>
            </a:rPr>
            <a:t> levels directly determine overall profitability of platform.</a:t>
          </a:r>
          <a:endParaRPr lang="en-US" sz="1800" kern="1200" dirty="0">
            <a:solidFill>
              <a:schemeClr val="tx1"/>
            </a:solidFill>
          </a:endParaRPr>
        </a:p>
      </dsp:txBody>
      <dsp:txXfrm>
        <a:off x="451010" y="1742271"/>
        <a:ext cx="7838010" cy="958964"/>
      </dsp:txXfrm>
    </dsp:sp>
    <dsp:sp modelId="{2049BEC2-2E4B-7A49-BEAE-8FCE0CAF9378}">
      <dsp:nvSpPr>
        <dsp:cNvPr id="0" name=""/>
        <dsp:cNvSpPr/>
      </dsp:nvSpPr>
      <dsp:spPr>
        <a:xfrm>
          <a:off x="0" y="3845340"/>
          <a:ext cx="83408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767308-50C2-1D44-9842-EEE8E571C7F5}">
      <dsp:nvSpPr>
        <dsp:cNvPr id="0" name=""/>
        <dsp:cNvSpPr/>
      </dsp:nvSpPr>
      <dsp:spPr>
        <a:xfrm>
          <a:off x="397088" y="3313980"/>
          <a:ext cx="7941766"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686" tIns="0" rIns="220686"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Pricing structure reflects platform decision on solving demand coordination problem arising from usage and membership externalities. Pricing structure indirectly determines overall profitability of platform</a:t>
          </a:r>
          <a:endParaRPr lang="en-US" sz="1800" kern="1200" dirty="0">
            <a:solidFill>
              <a:schemeClr val="tx1"/>
            </a:solidFill>
          </a:endParaRPr>
        </a:p>
      </dsp:txBody>
      <dsp:txXfrm>
        <a:off x="448966" y="3365858"/>
        <a:ext cx="7838010" cy="95896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0CD05-A160-A741-BA49-27F6BC275163}">
      <dsp:nvSpPr>
        <dsp:cNvPr id="0" name=""/>
        <dsp:cNvSpPr/>
      </dsp:nvSpPr>
      <dsp:spPr>
        <a:xfrm>
          <a:off x="780288" y="0"/>
          <a:ext cx="1481328" cy="822960"/>
        </a:xfrm>
        <a:prstGeom prst="roundRect">
          <a:avLst>
            <a:gd name="adj" fmla="val 10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Higher price</a:t>
          </a:r>
        </a:p>
        <a:p>
          <a:pPr lvl="0" algn="ctr" defTabSz="622300">
            <a:lnSpc>
              <a:spcPct val="90000"/>
            </a:lnSpc>
            <a:spcBef>
              <a:spcPct val="0"/>
            </a:spcBef>
            <a:spcAft>
              <a:spcPct val="35000"/>
            </a:spcAft>
          </a:pPr>
          <a:r>
            <a:rPr lang="en-US" sz="1400" kern="1200" dirty="0" smtClean="0"/>
            <a:t>(“Money side”)</a:t>
          </a:r>
          <a:endParaRPr lang="en-US" sz="1400" kern="1200" dirty="0"/>
        </a:p>
      </dsp:txBody>
      <dsp:txXfrm>
        <a:off x="804392" y="24104"/>
        <a:ext cx="1433120" cy="774752"/>
      </dsp:txXfrm>
    </dsp:sp>
    <dsp:sp modelId="{868D5059-CEE4-034B-B06A-3FDC7E0BAC1A}">
      <dsp:nvSpPr>
        <dsp:cNvPr id="0" name=""/>
        <dsp:cNvSpPr/>
      </dsp:nvSpPr>
      <dsp:spPr>
        <a:xfrm>
          <a:off x="2919984" y="0"/>
          <a:ext cx="1481328" cy="822960"/>
        </a:xfrm>
        <a:prstGeom prst="roundRect">
          <a:avLst>
            <a:gd name="adj" fmla="val 10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Lower price</a:t>
          </a:r>
        </a:p>
        <a:p>
          <a:pPr lvl="0" algn="ctr" defTabSz="622300">
            <a:lnSpc>
              <a:spcPct val="90000"/>
            </a:lnSpc>
            <a:spcBef>
              <a:spcPct val="0"/>
            </a:spcBef>
            <a:spcAft>
              <a:spcPct val="35000"/>
            </a:spcAft>
          </a:pPr>
          <a:r>
            <a:rPr lang="en-US" sz="1400" kern="1200" dirty="0" smtClean="0"/>
            <a:t>(“Subsidy side”)</a:t>
          </a:r>
          <a:endParaRPr lang="en-US" sz="1400" kern="1200" dirty="0"/>
        </a:p>
      </dsp:txBody>
      <dsp:txXfrm>
        <a:off x="2944088" y="24104"/>
        <a:ext cx="1433120" cy="774752"/>
      </dsp:txXfrm>
    </dsp:sp>
    <dsp:sp modelId="{7A796AB4-1B52-2142-B1AE-8EF18D303461}">
      <dsp:nvSpPr>
        <dsp:cNvPr id="0" name=""/>
        <dsp:cNvSpPr/>
      </dsp:nvSpPr>
      <dsp:spPr>
        <a:xfrm>
          <a:off x="2282190" y="3497579"/>
          <a:ext cx="617220" cy="617220"/>
        </a:xfrm>
        <a:prstGeom prst="triangle">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BE3AF0-258F-6E49-8A78-27CC368866A3}">
      <dsp:nvSpPr>
        <dsp:cNvPr id="0" name=""/>
        <dsp:cNvSpPr/>
      </dsp:nvSpPr>
      <dsp:spPr>
        <a:xfrm rot="240000">
          <a:off x="738574" y="3233094"/>
          <a:ext cx="3704451" cy="25904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C6451D3-6915-6C41-9375-FDC0B2FB062A}">
      <dsp:nvSpPr>
        <dsp:cNvPr id="0" name=""/>
        <dsp:cNvSpPr/>
      </dsp:nvSpPr>
      <dsp:spPr>
        <a:xfrm rot="240000">
          <a:off x="2966761" y="2766423"/>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Harder to get</a:t>
          </a:r>
          <a:endParaRPr lang="en-US" sz="1200" kern="1200" dirty="0"/>
        </a:p>
      </dsp:txBody>
      <dsp:txXfrm>
        <a:off x="2991544" y="2791206"/>
        <a:ext cx="1420503" cy="458114"/>
      </dsp:txXfrm>
    </dsp:sp>
    <dsp:sp modelId="{60608D78-FADF-7942-900A-AC941B450257}">
      <dsp:nvSpPr>
        <dsp:cNvPr id="0" name=""/>
        <dsp:cNvSpPr/>
      </dsp:nvSpPr>
      <dsp:spPr>
        <a:xfrm rot="240000">
          <a:off x="3007909" y="2223269"/>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Needed more by other side</a:t>
          </a:r>
          <a:endParaRPr lang="en-US" sz="1200" kern="1200" dirty="0"/>
        </a:p>
      </dsp:txBody>
      <dsp:txXfrm>
        <a:off x="3032692" y="2248052"/>
        <a:ext cx="1420503" cy="458114"/>
      </dsp:txXfrm>
    </dsp:sp>
    <dsp:sp modelId="{F7225CE3-FDE2-CE44-BF04-77A88B8F7058}">
      <dsp:nvSpPr>
        <dsp:cNvPr id="0" name=""/>
        <dsp:cNvSpPr/>
      </dsp:nvSpPr>
      <dsp:spPr>
        <a:xfrm rot="240000">
          <a:off x="3049057" y="1680115"/>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More elastic demand</a:t>
          </a:r>
          <a:endParaRPr lang="en-US" sz="1200" kern="1200" dirty="0"/>
        </a:p>
      </dsp:txBody>
      <dsp:txXfrm>
        <a:off x="3073840" y="1704898"/>
        <a:ext cx="1420503" cy="458114"/>
      </dsp:txXfrm>
    </dsp:sp>
    <dsp:sp modelId="{3AB05F22-D12A-A547-8B4F-1F26CC903587}">
      <dsp:nvSpPr>
        <dsp:cNvPr id="0" name=""/>
        <dsp:cNvSpPr/>
      </dsp:nvSpPr>
      <dsp:spPr>
        <a:xfrm rot="240000">
          <a:off x="3090205" y="1136962"/>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Bottleneck</a:t>
          </a:r>
          <a:r>
            <a:rPr lang="en-US" sz="1200" kern="1200" baseline="0" dirty="0" smtClean="0"/>
            <a:t> asset</a:t>
          </a:r>
          <a:endParaRPr lang="en-US" sz="1200" kern="1200" dirty="0"/>
        </a:p>
      </dsp:txBody>
      <dsp:txXfrm>
        <a:off x="3114988" y="1161745"/>
        <a:ext cx="1420503" cy="458114"/>
      </dsp:txXfrm>
    </dsp:sp>
    <dsp:sp modelId="{4C77A6B4-0D4B-E346-8120-AC9ED322BBCC}">
      <dsp:nvSpPr>
        <dsp:cNvPr id="0" name=""/>
        <dsp:cNvSpPr/>
      </dsp:nvSpPr>
      <dsp:spPr>
        <a:xfrm rot="240000">
          <a:off x="827065" y="2618290"/>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Needed less by other side</a:t>
          </a:r>
          <a:endParaRPr lang="en-US" sz="1200" kern="1200" dirty="0"/>
        </a:p>
      </dsp:txBody>
      <dsp:txXfrm>
        <a:off x="851848" y="2643073"/>
        <a:ext cx="1420503" cy="458114"/>
      </dsp:txXfrm>
    </dsp:sp>
    <dsp:sp modelId="{EE09E305-DFA2-2B4A-8C2A-7C40E4BE2C1C}">
      <dsp:nvSpPr>
        <dsp:cNvPr id="0" name=""/>
        <dsp:cNvSpPr/>
      </dsp:nvSpPr>
      <dsp:spPr>
        <a:xfrm rot="240000">
          <a:off x="868213" y="2075136"/>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Inelastic demand</a:t>
          </a:r>
          <a:endParaRPr lang="en-US" sz="1200" kern="1200" dirty="0"/>
        </a:p>
      </dsp:txBody>
      <dsp:txXfrm>
        <a:off x="892996" y="2099919"/>
        <a:ext cx="1420503" cy="458114"/>
      </dsp:txXfrm>
    </dsp:sp>
    <dsp:sp modelId="{D5304BE8-9E34-9F4A-BE0F-D7348B8F3001}">
      <dsp:nvSpPr>
        <dsp:cNvPr id="0" name=""/>
        <dsp:cNvSpPr/>
      </dsp:nvSpPr>
      <dsp:spPr>
        <a:xfrm rot="240000">
          <a:off x="909361" y="1531983"/>
          <a:ext cx="1470069" cy="507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Easier to get</a:t>
          </a:r>
          <a:endParaRPr lang="en-US" sz="1200" kern="1200" dirty="0"/>
        </a:p>
      </dsp:txBody>
      <dsp:txXfrm>
        <a:off x="934144" y="1556766"/>
        <a:ext cx="1420503" cy="45811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E8B44-627F-1D44-8A15-80AD63533DED}">
      <dsp:nvSpPr>
        <dsp:cNvPr id="0" name=""/>
        <dsp:cNvSpPr/>
      </dsp:nvSpPr>
      <dsp:spPr>
        <a:xfrm>
          <a:off x="0" y="807299"/>
          <a:ext cx="4038600" cy="1335600"/>
        </a:xfrm>
        <a:prstGeom prst="rect">
          <a:avLst/>
        </a:prstGeom>
        <a:solidFill>
          <a:schemeClr val="dk2">
            <a:alpha val="90000"/>
            <a:tint val="40000"/>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A5B5020-241A-ED41-871C-50E22A52791D}">
      <dsp:nvSpPr>
        <dsp:cNvPr id="0" name=""/>
        <dsp:cNvSpPr/>
      </dsp:nvSpPr>
      <dsp:spPr>
        <a:xfrm>
          <a:off x="201930" y="25019"/>
          <a:ext cx="3786482" cy="1564560"/>
        </a:xfrm>
        <a:prstGeom prst="roundRect">
          <a:avLst/>
        </a:prstGeom>
        <a:solidFill>
          <a:schemeClr val="l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622300">
            <a:lnSpc>
              <a:spcPct val="90000"/>
            </a:lnSpc>
            <a:spcBef>
              <a:spcPct val="0"/>
            </a:spcBef>
            <a:spcAft>
              <a:spcPct val="35000"/>
            </a:spcAft>
          </a:pPr>
          <a:r>
            <a:rPr lang="en-US" sz="1400" kern="1200" dirty="0" smtClean="0"/>
            <a:t>Need to get both sides on board. Viewers and advertisers, app developers and operating system users, stores and shoppers, etc.</a:t>
          </a:r>
        </a:p>
      </dsp:txBody>
      <dsp:txXfrm>
        <a:off x="278306" y="101395"/>
        <a:ext cx="3633730" cy="1411808"/>
      </dsp:txXfrm>
    </dsp:sp>
    <dsp:sp modelId="{27B8F8C8-9BB0-8945-B955-C5F7755CEB88}">
      <dsp:nvSpPr>
        <dsp:cNvPr id="0" name=""/>
        <dsp:cNvSpPr/>
      </dsp:nvSpPr>
      <dsp:spPr>
        <a:xfrm>
          <a:off x="0" y="3211380"/>
          <a:ext cx="4038600" cy="1335600"/>
        </a:xfrm>
        <a:prstGeom prst="rect">
          <a:avLst/>
        </a:prstGeom>
        <a:solidFill>
          <a:schemeClr val="dk2">
            <a:alpha val="90000"/>
            <a:tint val="40000"/>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C2B0591-F81B-DC4B-8105-91AA9A396FC8}">
      <dsp:nvSpPr>
        <dsp:cNvPr id="0" name=""/>
        <dsp:cNvSpPr/>
      </dsp:nvSpPr>
      <dsp:spPr>
        <a:xfrm>
          <a:off x="192267" y="2429099"/>
          <a:ext cx="3845342" cy="1564560"/>
        </a:xfrm>
        <a:prstGeom prst="roundRect">
          <a:avLst/>
        </a:prstGeom>
        <a:solidFill>
          <a:schemeClr val="l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622300">
            <a:lnSpc>
              <a:spcPct val="90000"/>
            </a:lnSpc>
            <a:spcBef>
              <a:spcPct val="0"/>
            </a:spcBef>
            <a:spcAft>
              <a:spcPct val="35000"/>
            </a:spcAft>
          </a:pPr>
          <a:r>
            <a:rPr lang="en-US" sz="1400" kern="1200" dirty="0" smtClean="0"/>
            <a:t>Need to get right proportions. Buyers must have access to enough sellers, men to enough women, liquidity takers to enough liquidity providers, diners to enough restaurants.</a:t>
          </a:r>
        </a:p>
      </dsp:txBody>
      <dsp:txXfrm>
        <a:off x="268643" y="2505475"/>
        <a:ext cx="3692590" cy="141180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D7755-E710-F245-B3DE-49D08B852D3D}">
      <dsp:nvSpPr>
        <dsp:cNvPr id="0" name=""/>
        <dsp:cNvSpPr/>
      </dsp:nvSpPr>
      <dsp:spPr>
        <a:xfrm>
          <a:off x="64221" y="360218"/>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en-US" sz="1400" b="1" kern="1200" dirty="0" smtClean="0"/>
            <a:t>Both sides essential for launch</a:t>
          </a:r>
          <a:endParaRPr lang="en-US" sz="1400" b="1" kern="1200" dirty="0"/>
        </a:p>
      </dsp:txBody>
      <dsp:txXfrm>
        <a:off x="64221" y="360218"/>
        <a:ext cx="3840480" cy="349134"/>
      </dsp:txXfrm>
    </dsp:sp>
    <dsp:sp modelId="{D2310BD6-965B-E149-877F-A735D0FC74AE}">
      <dsp:nvSpPr>
        <dsp:cNvPr id="0" name=""/>
        <dsp:cNvSpPr/>
      </dsp:nvSpPr>
      <dsp:spPr>
        <a:xfrm>
          <a:off x="64221"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0A642D9E-73D0-DA43-8440-F35C5EE3A95D}">
      <dsp:nvSpPr>
        <dsp:cNvPr id="0" name=""/>
        <dsp:cNvSpPr/>
      </dsp:nvSpPr>
      <dsp:spPr>
        <a:xfrm>
          <a:off x="604022"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C2E3124-7F35-9242-9516-BE0CAB60A737}">
      <dsp:nvSpPr>
        <dsp:cNvPr id="0" name=""/>
        <dsp:cNvSpPr/>
      </dsp:nvSpPr>
      <dsp:spPr>
        <a:xfrm>
          <a:off x="1144249"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7418DDAF-45D6-CE40-9ECB-E3700E4425B0}">
      <dsp:nvSpPr>
        <dsp:cNvPr id="0" name=""/>
        <dsp:cNvSpPr/>
      </dsp:nvSpPr>
      <dsp:spPr>
        <a:xfrm>
          <a:off x="1684050"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74B725C1-123B-D94A-81E9-69A7BBD3220E}">
      <dsp:nvSpPr>
        <dsp:cNvPr id="0" name=""/>
        <dsp:cNvSpPr/>
      </dsp:nvSpPr>
      <dsp:spPr>
        <a:xfrm>
          <a:off x="2224278"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B22AA79-0EB5-8246-AEE6-A2AEC63B499A}">
      <dsp:nvSpPr>
        <dsp:cNvPr id="0" name=""/>
        <dsp:cNvSpPr/>
      </dsp:nvSpPr>
      <dsp:spPr>
        <a:xfrm>
          <a:off x="2764078"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25EC145D-1CD7-B948-BFA8-8162F3380C3D}">
      <dsp:nvSpPr>
        <dsp:cNvPr id="0" name=""/>
        <dsp:cNvSpPr/>
      </dsp:nvSpPr>
      <dsp:spPr>
        <a:xfrm>
          <a:off x="3304306"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831185F-6295-B643-B376-0037E2120EE2}">
      <dsp:nvSpPr>
        <dsp:cNvPr id="0" name=""/>
        <dsp:cNvSpPr/>
      </dsp:nvSpPr>
      <dsp:spPr>
        <a:xfrm>
          <a:off x="64221" y="780472"/>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YouTube needed content creators and content viewers</a:t>
          </a:r>
          <a:endParaRPr lang="en-US" sz="1300" kern="1200" dirty="0"/>
        </a:p>
      </dsp:txBody>
      <dsp:txXfrm>
        <a:off x="64221" y="780472"/>
        <a:ext cx="3890406" cy="568960"/>
      </dsp:txXfrm>
    </dsp:sp>
    <dsp:sp modelId="{A733011E-018A-2B47-858C-BE305E17177A}">
      <dsp:nvSpPr>
        <dsp:cNvPr id="0" name=""/>
        <dsp:cNvSpPr/>
      </dsp:nvSpPr>
      <dsp:spPr>
        <a:xfrm>
          <a:off x="64221" y="1501832"/>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en-US" sz="1400" b="1" kern="1200" dirty="0" smtClean="0"/>
            <a:t>Need strategies to get both sides on board</a:t>
          </a:r>
          <a:endParaRPr lang="en-US" sz="1400" b="1" kern="1200" dirty="0"/>
        </a:p>
      </dsp:txBody>
      <dsp:txXfrm>
        <a:off x="64221" y="1501832"/>
        <a:ext cx="3840480" cy="349134"/>
      </dsp:txXfrm>
    </dsp:sp>
    <dsp:sp modelId="{6B0A48B9-F936-5F4A-8612-8216BA5CFD59}">
      <dsp:nvSpPr>
        <dsp:cNvPr id="0" name=""/>
        <dsp:cNvSpPr/>
      </dsp:nvSpPr>
      <dsp:spPr>
        <a:xfrm>
          <a:off x="64221"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5BBAA4A-B4F1-0840-BA49-BCCC376A3E14}">
      <dsp:nvSpPr>
        <dsp:cNvPr id="0" name=""/>
        <dsp:cNvSpPr/>
      </dsp:nvSpPr>
      <dsp:spPr>
        <a:xfrm>
          <a:off x="604022"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8616339-D965-7A45-BB5B-74B38FE03C4C}">
      <dsp:nvSpPr>
        <dsp:cNvPr id="0" name=""/>
        <dsp:cNvSpPr/>
      </dsp:nvSpPr>
      <dsp:spPr>
        <a:xfrm>
          <a:off x="1144249"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4006F91-EE1A-2547-A1E6-187EC2A1464C}">
      <dsp:nvSpPr>
        <dsp:cNvPr id="0" name=""/>
        <dsp:cNvSpPr/>
      </dsp:nvSpPr>
      <dsp:spPr>
        <a:xfrm>
          <a:off x="1684050"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7A708CA-DD36-DD43-AD7B-6FBB56F211B2}">
      <dsp:nvSpPr>
        <dsp:cNvPr id="0" name=""/>
        <dsp:cNvSpPr/>
      </dsp:nvSpPr>
      <dsp:spPr>
        <a:xfrm>
          <a:off x="2224278"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B199FA1-3970-934A-ACC4-D6D24A9273EC}">
      <dsp:nvSpPr>
        <dsp:cNvPr id="0" name=""/>
        <dsp:cNvSpPr/>
      </dsp:nvSpPr>
      <dsp:spPr>
        <a:xfrm>
          <a:off x="2764078"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AFE243A-BEEA-A545-B21B-224A34E2E439}">
      <dsp:nvSpPr>
        <dsp:cNvPr id="0" name=""/>
        <dsp:cNvSpPr/>
      </dsp:nvSpPr>
      <dsp:spPr>
        <a:xfrm>
          <a:off x="3304306"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357F1E5-A938-7041-952C-9E2AAADC5DF2}">
      <dsp:nvSpPr>
        <dsp:cNvPr id="0" name=""/>
        <dsp:cNvSpPr/>
      </dsp:nvSpPr>
      <dsp:spPr>
        <a:xfrm>
          <a:off x="64221" y="1922087"/>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YouTube tried multiple strategies to increase uploading and viewing of videos</a:t>
          </a:r>
          <a:endParaRPr lang="en-US" sz="1300" kern="1200" dirty="0"/>
        </a:p>
      </dsp:txBody>
      <dsp:txXfrm>
        <a:off x="64221" y="1922087"/>
        <a:ext cx="3890406" cy="568960"/>
      </dsp:txXfrm>
    </dsp:sp>
    <dsp:sp modelId="{C7F37CB4-1074-654C-BC0D-4C60BDB5F703}">
      <dsp:nvSpPr>
        <dsp:cNvPr id="0" name=""/>
        <dsp:cNvSpPr/>
      </dsp:nvSpPr>
      <dsp:spPr>
        <a:xfrm>
          <a:off x="64221" y="2643447"/>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en-US" sz="1400" b="1" kern="1200" dirty="0" smtClean="0"/>
            <a:t>Ignition requires getting enough on board</a:t>
          </a:r>
          <a:endParaRPr lang="en-US" sz="1400" b="1" kern="1200" dirty="0"/>
        </a:p>
      </dsp:txBody>
      <dsp:txXfrm>
        <a:off x="64221" y="2643447"/>
        <a:ext cx="3840480" cy="349134"/>
      </dsp:txXfrm>
    </dsp:sp>
    <dsp:sp modelId="{65A2745C-8788-2A46-8BB3-63887DBA8E35}">
      <dsp:nvSpPr>
        <dsp:cNvPr id="0" name=""/>
        <dsp:cNvSpPr/>
      </dsp:nvSpPr>
      <dsp:spPr>
        <a:xfrm>
          <a:off x="64221"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DF2DE48-B2AA-D54F-BF2E-401B28139284}">
      <dsp:nvSpPr>
        <dsp:cNvPr id="0" name=""/>
        <dsp:cNvSpPr/>
      </dsp:nvSpPr>
      <dsp:spPr>
        <a:xfrm>
          <a:off x="604022"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ED6FDC4-280E-9F48-92E9-41A8A4AE64DF}">
      <dsp:nvSpPr>
        <dsp:cNvPr id="0" name=""/>
        <dsp:cNvSpPr/>
      </dsp:nvSpPr>
      <dsp:spPr>
        <a:xfrm>
          <a:off x="1144249"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6169BB1-AB96-374A-B8A5-F9AC7E43ADBB}">
      <dsp:nvSpPr>
        <dsp:cNvPr id="0" name=""/>
        <dsp:cNvSpPr/>
      </dsp:nvSpPr>
      <dsp:spPr>
        <a:xfrm>
          <a:off x="1684050"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8E9AE25-A200-CB4F-9163-A6BBF5F7D521}">
      <dsp:nvSpPr>
        <dsp:cNvPr id="0" name=""/>
        <dsp:cNvSpPr/>
      </dsp:nvSpPr>
      <dsp:spPr>
        <a:xfrm>
          <a:off x="2224278"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8F00500-FD05-8B47-8418-27DC661DDCE7}">
      <dsp:nvSpPr>
        <dsp:cNvPr id="0" name=""/>
        <dsp:cNvSpPr/>
      </dsp:nvSpPr>
      <dsp:spPr>
        <a:xfrm>
          <a:off x="2764078"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C9DB231-ABE9-3E47-8E5D-7509B7611724}">
      <dsp:nvSpPr>
        <dsp:cNvPr id="0" name=""/>
        <dsp:cNvSpPr/>
      </dsp:nvSpPr>
      <dsp:spPr>
        <a:xfrm>
          <a:off x="3304306"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2420F3C3-43AE-B04E-8563-1CFDBFF64F7E}">
      <dsp:nvSpPr>
        <dsp:cNvPr id="0" name=""/>
        <dsp:cNvSpPr/>
      </dsp:nvSpPr>
      <dsp:spPr>
        <a:xfrm>
          <a:off x="64221" y="3063701"/>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Slow growth from February to December 2005 when YouTube shows an inflection point</a:t>
          </a:r>
          <a:endParaRPr lang="en-US" sz="1300" kern="1200" dirty="0"/>
        </a:p>
      </dsp:txBody>
      <dsp:txXfrm>
        <a:off x="64221" y="3063701"/>
        <a:ext cx="3890406" cy="5689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D8BC8-3B2C-6347-BC45-15AE6B62048F}">
      <dsp:nvSpPr>
        <dsp:cNvPr id="0" name=""/>
        <dsp:cNvSpPr/>
      </dsp:nvSpPr>
      <dsp:spPr>
        <a:xfrm>
          <a:off x="286394" y="356"/>
          <a:ext cx="4723789" cy="429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Critical mass</a:t>
          </a:r>
          <a:endParaRPr lang="en-US" sz="1600" b="1" kern="1200" dirty="0"/>
        </a:p>
      </dsp:txBody>
      <dsp:txXfrm>
        <a:off x="286394" y="356"/>
        <a:ext cx="4723789" cy="429435"/>
      </dsp:txXfrm>
    </dsp:sp>
    <dsp:sp modelId="{63DFD01B-B219-B043-B0BE-11DD355126E4}">
      <dsp:nvSpPr>
        <dsp:cNvPr id="0" name=""/>
        <dsp:cNvSpPr/>
      </dsp:nvSpPr>
      <dsp:spPr>
        <a:xfrm>
          <a:off x="286394"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6D9BE63-7668-754A-BD7A-D08D880F0AFC}">
      <dsp:nvSpPr>
        <dsp:cNvPr id="0" name=""/>
        <dsp:cNvSpPr/>
      </dsp:nvSpPr>
      <dsp:spPr>
        <a:xfrm>
          <a:off x="950349"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0D0A8B2-C4CF-D046-92D8-DAD7218D82B9}">
      <dsp:nvSpPr>
        <dsp:cNvPr id="0" name=""/>
        <dsp:cNvSpPr/>
      </dsp:nvSpPr>
      <dsp:spPr>
        <a:xfrm>
          <a:off x="1614828"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6A86AA5-5B97-AD42-ACC0-926710C74147}">
      <dsp:nvSpPr>
        <dsp:cNvPr id="0" name=""/>
        <dsp:cNvSpPr/>
      </dsp:nvSpPr>
      <dsp:spPr>
        <a:xfrm>
          <a:off x="2278783"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F0A2F665-085D-1244-AF0F-4260CCBADD6F}">
      <dsp:nvSpPr>
        <dsp:cNvPr id="0" name=""/>
        <dsp:cNvSpPr/>
      </dsp:nvSpPr>
      <dsp:spPr>
        <a:xfrm>
          <a:off x="2943263"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7DC96EB-3146-7640-AAA2-168518E2B168}">
      <dsp:nvSpPr>
        <dsp:cNvPr id="0" name=""/>
        <dsp:cNvSpPr/>
      </dsp:nvSpPr>
      <dsp:spPr>
        <a:xfrm>
          <a:off x="3607218"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7435EE0-BE67-224B-A4D4-C40627B093E4}">
      <dsp:nvSpPr>
        <dsp:cNvPr id="0" name=""/>
        <dsp:cNvSpPr/>
      </dsp:nvSpPr>
      <dsp:spPr>
        <a:xfrm>
          <a:off x="4271697" y="429791"/>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14825D84-90C3-5444-9388-6C33B7A26923}">
      <dsp:nvSpPr>
        <dsp:cNvPr id="0" name=""/>
        <dsp:cNvSpPr/>
      </dsp:nvSpPr>
      <dsp:spPr>
        <a:xfrm>
          <a:off x="286394" y="517269"/>
          <a:ext cx="4785198" cy="699820"/>
        </a:xfrm>
        <a:prstGeom prst="rect">
          <a:avLst/>
        </a:prstGeom>
        <a:solidFill>
          <a:schemeClr val="lt1">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t>Critical mass refers to the minimal set of customers on each side that is large enough to attract more customers and result in sustainable positive feedback</a:t>
          </a:r>
          <a:endParaRPr lang="en-US" sz="1400" kern="1200" dirty="0"/>
        </a:p>
      </dsp:txBody>
      <dsp:txXfrm>
        <a:off x="286394" y="517269"/>
        <a:ext cx="4785198" cy="699820"/>
      </dsp:txXfrm>
    </dsp:sp>
    <dsp:sp modelId="{A9341FC5-F7E7-3643-9C46-330B77EA04CB}">
      <dsp:nvSpPr>
        <dsp:cNvPr id="0" name=""/>
        <dsp:cNvSpPr/>
      </dsp:nvSpPr>
      <dsp:spPr>
        <a:xfrm>
          <a:off x="286394" y="1379894"/>
          <a:ext cx="4702579" cy="429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Critical mass depends on scale and balance</a:t>
          </a:r>
          <a:endParaRPr lang="en-US" sz="1600" b="1" kern="1200" dirty="0"/>
        </a:p>
      </dsp:txBody>
      <dsp:txXfrm>
        <a:off x="286394" y="1379894"/>
        <a:ext cx="4702579" cy="429435"/>
      </dsp:txXfrm>
    </dsp:sp>
    <dsp:sp modelId="{35901332-0275-FB40-BAB6-1F0461B580CF}">
      <dsp:nvSpPr>
        <dsp:cNvPr id="0" name=""/>
        <dsp:cNvSpPr/>
      </dsp:nvSpPr>
      <dsp:spPr>
        <a:xfrm>
          <a:off x="286394"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A9E51D0-9939-444E-862C-1CD46D010310}">
      <dsp:nvSpPr>
        <dsp:cNvPr id="0" name=""/>
        <dsp:cNvSpPr/>
      </dsp:nvSpPr>
      <dsp:spPr>
        <a:xfrm>
          <a:off x="950349"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72F6DE9A-D59C-B246-B180-BD1609A393F0}">
      <dsp:nvSpPr>
        <dsp:cNvPr id="0" name=""/>
        <dsp:cNvSpPr/>
      </dsp:nvSpPr>
      <dsp:spPr>
        <a:xfrm>
          <a:off x="1614828"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3EF9F64-CCAE-C74A-BB4B-E1B317693261}">
      <dsp:nvSpPr>
        <dsp:cNvPr id="0" name=""/>
        <dsp:cNvSpPr/>
      </dsp:nvSpPr>
      <dsp:spPr>
        <a:xfrm>
          <a:off x="2278783"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633440D-9593-ED42-815D-433B148FCA75}">
      <dsp:nvSpPr>
        <dsp:cNvPr id="0" name=""/>
        <dsp:cNvSpPr/>
      </dsp:nvSpPr>
      <dsp:spPr>
        <a:xfrm>
          <a:off x="2943263"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15B680A3-497E-D44E-8EF3-0CF9FCB8F40C}">
      <dsp:nvSpPr>
        <dsp:cNvPr id="0" name=""/>
        <dsp:cNvSpPr/>
      </dsp:nvSpPr>
      <dsp:spPr>
        <a:xfrm>
          <a:off x="3607218"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37D6C9F-F6F3-6642-BED3-B7E1C6E1FA08}">
      <dsp:nvSpPr>
        <dsp:cNvPr id="0" name=""/>
        <dsp:cNvSpPr/>
      </dsp:nvSpPr>
      <dsp:spPr>
        <a:xfrm>
          <a:off x="4271697" y="1809329"/>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C72D663-2EEF-3A4D-A05F-59D4784F5B1E}">
      <dsp:nvSpPr>
        <dsp:cNvPr id="0" name=""/>
        <dsp:cNvSpPr/>
      </dsp:nvSpPr>
      <dsp:spPr>
        <a:xfrm>
          <a:off x="286394" y="1896807"/>
          <a:ext cx="4785198" cy="699820"/>
        </a:xfrm>
        <a:prstGeom prst="rect">
          <a:avLst/>
        </a:prstGeom>
        <a:solidFill>
          <a:schemeClr val="lt1">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l" defTabSz="622300">
            <a:lnSpc>
              <a:spcPct val="90000"/>
            </a:lnSpc>
            <a:spcBef>
              <a:spcPct val="0"/>
            </a:spcBef>
            <a:spcAft>
              <a:spcPct val="35000"/>
            </a:spcAft>
          </a:pPr>
          <a:r>
            <a:rPr lang="en-US" sz="1400" kern="1200" dirty="0" smtClean="0"/>
            <a:t>Probability of customers from two sets getting together and exchanging value increases with the number of customers on each side</a:t>
          </a:r>
          <a:endParaRPr lang="en-US" sz="1400" kern="1200" dirty="0"/>
        </a:p>
      </dsp:txBody>
      <dsp:txXfrm>
        <a:off x="286394" y="1896807"/>
        <a:ext cx="4785198" cy="699820"/>
      </dsp:txXfrm>
    </dsp:sp>
    <dsp:sp modelId="{EE03FB11-1C53-3A48-A9DF-E5899729C2F8}">
      <dsp:nvSpPr>
        <dsp:cNvPr id="0" name=""/>
        <dsp:cNvSpPr/>
      </dsp:nvSpPr>
      <dsp:spPr>
        <a:xfrm>
          <a:off x="286394" y="2759432"/>
          <a:ext cx="4723789" cy="429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Platforms implode if they can’t reach critical mass</a:t>
          </a:r>
          <a:endParaRPr lang="en-US" sz="1600" b="1" kern="1200" dirty="0"/>
        </a:p>
      </dsp:txBody>
      <dsp:txXfrm>
        <a:off x="286394" y="2759432"/>
        <a:ext cx="4723789" cy="429435"/>
      </dsp:txXfrm>
    </dsp:sp>
    <dsp:sp modelId="{A398D9C7-9830-0D4F-BC70-C28B2E2AE755}">
      <dsp:nvSpPr>
        <dsp:cNvPr id="0" name=""/>
        <dsp:cNvSpPr/>
      </dsp:nvSpPr>
      <dsp:spPr>
        <a:xfrm>
          <a:off x="286394"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D4AE270-EC6C-8D46-897F-CD37361A12E8}">
      <dsp:nvSpPr>
        <dsp:cNvPr id="0" name=""/>
        <dsp:cNvSpPr/>
      </dsp:nvSpPr>
      <dsp:spPr>
        <a:xfrm>
          <a:off x="950349"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2CBD5E91-6BEC-924B-961E-5EBC97CA85FC}">
      <dsp:nvSpPr>
        <dsp:cNvPr id="0" name=""/>
        <dsp:cNvSpPr/>
      </dsp:nvSpPr>
      <dsp:spPr>
        <a:xfrm>
          <a:off x="1614828"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F4F6B335-D828-8C48-B57B-1F5F81EE74EE}">
      <dsp:nvSpPr>
        <dsp:cNvPr id="0" name=""/>
        <dsp:cNvSpPr/>
      </dsp:nvSpPr>
      <dsp:spPr>
        <a:xfrm>
          <a:off x="2278783"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9D036F9-B201-D94F-8C1A-B02563A0748E}">
      <dsp:nvSpPr>
        <dsp:cNvPr id="0" name=""/>
        <dsp:cNvSpPr/>
      </dsp:nvSpPr>
      <dsp:spPr>
        <a:xfrm>
          <a:off x="2943263"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C86F123E-2EBA-E24D-87A5-E059C932F40D}">
      <dsp:nvSpPr>
        <dsp:cNvPr id="0" name=""/>
        <dsp:cNvSpPr/>
      </dsp:nvSpPr>
      <dsp:spPr>
        <a:xfrm>
          <a:off x="3607218"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C8AA1867-6F8D-CE49-8164-9B7F52B1377E}">
      <dsp:nvSpPr>
        <dsp:cNvPr id="0" name=""/>
        <dsp:cNvSpPr/>
      </dsp:nvSpPr>
      <dsp:spPr>
        <a:xfrm>
          <a:off x="4271697" y="3188867"/>
          <a:ext cx="1105366" cy="874775"/>
        </a:xfrm>
        <a:prstGeom prst="chevron">
          <a:avLst>
            <a:gd name="adj" fmla="val 70610"/>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E3B8AFB-D407-9944-B54C-FE8A9A746FA1}">
      <dsp:nvSpPr>
        <dsp:cNvPr id="0" name=""/>
        <dsp:cNvSpPr/>
      </dsp:nvSpPr>
      <dsp:spPr>
        <a:xfrm>
          <a:off x="286394" y="3276345"/>
          <a:ext cx="4785198" cy="699820"/>
        </a:xfrm>
        <a:prstGeom prst="rect">
          <a:avLst/>
        </a:prstGeom>
        <a:solidFill>
          <a:schemeClr val="lt1">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400" kern="1200" dirty="0" smtClean="0"/>
            <a:t>If there aren’t enough customers on the other side the probability of advantageous exchange falls and customers don’t join and the early adopters who have eventually leave</a:t>
          </a:r>
        </a:p>
        <a:p>
          <a:pPr lvl="0" algn="l" defTabSz="666750">
            <a:lnSpc>
              <a:spcPct val="90000"/>
            </a:lnSpc>
            <a:spcBef>
              <a:spcPct val="0"/>
            </a:spcBef>
            <a:spcAft>
              <a:spcPct val="35000"/>
            </a:spcAft>
          </a:pPr>
          <a:endParaRPr lang="en-US" sz="900" kern="1200" dirty="0"/>
        </a:p>
      </dsp:txBody>
      <dsp:txXfrm>
        <a:off x="286394" y="3276345"/>
        <a:ext cx="4785198" cy="69982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D7755-E710-F245-B3DE-49D08B852D3D}">
      <dsp:nvSpPr>
        <dsp:cNvPr id="0" name=""/>
        <dsp:cNvSpPr/>
      </dsp:nvSpPr>
      <dsp:spPr>
        <a:xfrm>
          <a:off x="64221" y="360218"/>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Initiation</a:t>
          </a:r>
          <a:endParaRPr lang="en-US" sz="1600" b="1" kern="1200" dirty="0"/>
        </a:p>
      </dsp:txBody>
      <dsp:txXfrm>
        <a:off x="64221" y="360218"/>
        <a:ext cx="3840480" cy="349134"/>
      </dsp:txXfrm>
    </dsp:sp>
    <dsp:sp modelId="{D2310BD6-965B-E149-877F-A735D0FC74AE}">
      <dsp:nvSpPr>
        <dsp:cNvPr id="0" name=""/>
        <dsp:cNvSpPr/>
      </dsp:nvSpPr>
      <dsp:spPr>
        <a:xfrm>
          <a:off x="64221"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0A642D9E-73D0-DA43-8440-F35C5EE3A95D}">
      <dsp:nvSpPr>
        <dsp:cNvPr id="0" name=""/>
        <dsp:cNvSpPr/>
      </dsp:nvSpPr>
      <dsp:spPr>
        <a:xfrm>
          <a:off x="604022"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EC2E3124-7F35-9242-9516-BE0CAB60A737}">
      <dsp:nvSpPr>
        <dsp:cNvPr id="0" name=""/>
        <dsp:cNvSpPr/>
      </dsp:nvSpPr>
      <dsp:spPr>
        <a:xfrm>
          <a:off x="1144249"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7418DDAF-45D6-CE40-9ECB-E3700E4425B0}">
      <dsp:nvSpPr>
        <dsp:cNvPr id="0" name=""/>
        <dsp:cNvSpPr/>
      </dsp:nvSpPr>
      <dsp:spPr>
        <a:xfrm>
          <a:off x="1684050"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74B725C1-123B-D94A-81E9-69A7BBD3220E}">
      <dsp:nvSpPr>
        <dsp:cNvPr id="0" name=""/>
        <dsp:cNvSpPr/>
      </dsp:nvSpPr>
      <dsp:spPr>
        <a:xfrm>
          <a:off x="2224278"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B22AA79-0EB5-8246-AEE6-A2AEC63B499A}">
      <dsp:nvSpPr>
        <dsp:cNvPr id="0" name=""/>
        <dsp:cNvSpPr/>
      </dsp:nvSpPr>
      <dsp:spPr>
        <a:xfrm>
          <a:off x="2764078"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25EC145D-1CD7-B948-BFA8-8162F3380C3D}">
      <dsp:nvSpPr>
        <dsp:cNvPr id="0" name=""/>
        <dsp:cNvSpPr/>
      </dsp:nvSpPr>
      <dsp:spPr>
        <a:xfrm>
          <a:off x="3304306" y="709352"/>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831185F-6295-B643-B376-0037E2120EE2}">
      <dsp:nvSpPr>
        <dsp:cNvPr id="0" name=""/>
        <dsp:cNvSpPr/>
      </dsp:nvSpPr>
      <dsp:spPr>
        <a:xfrm>
          <a:off x="64221" y="780472"/>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Platform</a:t>
          </a:r>
          <a:r>
            <a:rPr lang="en-US" sz="1300" kern="1200" baseline="0" dirty="0" smtClean="0"/>
            <a:t> undertakes strategies to get to critical mass</a:t>
          </a:r>
          <a:endParaRPr lang="en-US" sz="1300" kern="1200" dirty="0"/>
        </a:p>
      </dsp:txBody>
      <dsp:txXfrm>
        <a:off x="64221" y="780472"/>
        <a:ext cx="3890406" cy="568960"/>
      </dsp:txXfrm>
    </dsp:sp>
    <dsp:sp modelId="{A733011E-018A-2B47-858C-BE305E17177A}">
      <dsp:nvSpPr>
        <dsp:cNvPr id="0" name=""/>
        <dsp:cNvSpPr/>
      </dsp:nvSpPr>
      <dsp:spPr>
        <a:xfrm>
          <a:off x="64221" y="1501832"/>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Ignition and Rapid Growth</a:t>
          </a:r>
          <a:endParaRPr lang="en-US" sz="1600" b="1" kern="1200" dirty="0"/>
        </a:p>
      </dsp:txBody>
      <dsp:txXfrm>
        <a:off x="64221" y="1501832"/>
        <a:ext cx="3840480" cy="349134"/>
      </dsp:txXfrm>
    </dsp:sp>
    <dsp:sp modelId="{6B0A48B9-F936-5F4A-8612-8216BA5CFD59}">
      <dsp:nvSpPr>
        <dsp:cNvPr id="0" name=""/>
        <dsp:cNvSpPr/>
      </dsp:nvSpPr>
      <dsp:spPr>
        <a:xfrm>
          <a:off x="64221"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5BBAA4A-B4F1-0840-BA49-BCCC376A3E14}">
      <dsp:nvSpPr>
        <dsp:cNvPr id="0" name=""/>
        <dsp:cNvSpPr/>
      </dsp:nvSpPr>
      <dsp:spPr>
        <a:xfrm>
          <a:off x="604022"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A8616339-D965-7A45-BB5B-74B38FE03C4C}">
      <dsp:nvSpPr>
        <dsp:cNvPr id="0" name=""/>
        <dsp:cNvSpPr/>
      </dsp:nvSpPr>
      <dsp:spPr>
        <a:xfrm>
          <a:off x="1144249"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4006F91-EE1A-2547-A1E6-187EC2A1464C}">
      <dsp:nvSpPr>
        <dsp:cNvPr id="0" name=""/>
        <dsp:cNvSpPr/>
      </dsp:nvSpPr>
      <dsp:spPr>
        <a:xfrm>
          <a:off x="1684050"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7A708CA-DD36-DD43-AD7B-6FBB56F211B2}">
      <dsp:nvSpPr>
        <dsp:cNvPr id="0" name=""/>
        <dsp:cNvSpPr/>
      </dsp:nvSpPr>
      <dsp:spPr>
        <a:xfrm>
          <a:off x="2224278"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5B199FA1-3970-934A-ACC4-D6D24A9273EC}">
      <dsp:nvSpPr>
        <dsp:cNvPr id="0" name=""/>
        <dsp:cNvSpPr/>
      </dsp:nvSpPr>
      <dsp:spPr>
        <a:xfrm>
          <a:off x="2764078"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AFE243A-BEEA-A545-B21B-224A34E2E439}">
      <dsp:nvSpPr>
        <dsp:cNvPr id="0" name=""/>
        <dsp:cNvSpPr/>
      </dsp:nvSpPr>
      <dsp:spPr>
        <a:xfrm>
          <a:off x="3304306" y="1850967"/>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357F1E5-A938-7041-952C-9E2AAADC5DF2}">
      <dsp:nvSpPr>
        <dsp:cNvPr id="0" name=""/>
        <dsp:cNvSpPr/>
      </dsp:nvSpPr>
      <dsp:spPr>
        <a:xfrm>
          <a:off x="64221" y="1922087"/>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Platform reaches critical mass and gets self-sustaining positive feedback effects</a:t>
          </a:r>
          <a:endParaRPr lang="en-US" sz="1300" kern="1200" dirty="0"/>
        </a:p>
      </dsp:txBody>
      <dsp:txXfrm>
        <a:off x="64221" y="1922087"/>
        <a:ext cx="3890406" cy="568960"/>
      </dsp:txXfrm>
    </dsp:sp>
    <dsp:sp modelId="{C7F37CB4-1074-654C-BC0D-4C60BDB5F703}">
      <dsp:nvSpPr>
        <dsp:cNvPr id="0" name=""/>
        <dsp:cNvSpPr/>
      </dsp:nvSpPr>
      <dsp:spPr>
        <a:xfrm>
          <a:off x="64221" y="2643447"/>
          <a:ext cx="3840480" cy="349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a:lnSpc>
              <a:spcPct val="90000"/>
            </a:lnSpc>
            <a:spcBef>
              <a:spcPct val="0"/>
            </a:spcBef>
            <a:spcAft>
              <a:spcPct val="35000"/>
            </a:spcAft>
          </a:pPr>
          <a:r>
            <a:rPr lang="en-US" sz="1600" b="1" kern="1200" dirty="0" smtClean="0"/>
            <a:t>Maturity</a:t>
          </a:r>
          <a:endParaRPr lang="en-US" sz="1600" b="1" kern="1200" dirty="0"/>
        </a:p>
      </dsp:txBody>
      <dsp:txXfrm>
        <a:off x="64221" y="2643447"/>
        <a:ext cx="3840480" cy="349134"/>
      </dsp:txXfrm>
    </dsp:sp>
    <dsp:sp modelId="{65A2745C-8788-2A46-8BB3-63887DBA8E35}">
      <dsp:nvSpPr>
        <dsp:cNvPr id="0" name=""/>
        <dsp:cNvSpPr/>
      </dsp:nvSpPr>
      <dsp:spPr>
        <a:xfrm>
          <a:off x="64221"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DF2DE48-B2AA-D54F-BF2E-401B28139284}">
      <dsp:nvSpPr>
        <dsp:cNvPr id="0" name=""/>
        <dsp:cNvSpPr/>
      </dsp:nvSpPr>
      <dsp:spPr>
        <a:xfrm>
          <a:off x="604022"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DED6FDC4-280E-9F48-92E9-41A8A4AE64DF}">
      <dsp:nvSpPr>
        <dsp:cNvPr id="0" name=""/>
        <dsp:cNvSpPr/>
      </dsp:nvSpPr>
      <dsp:spPr>
        <a:xfrm>
          <a:off x="1144249"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6169BB1-AB96-374A-B8A5-F9AC7E43ADBB}">
      <dsp:nvSpPr>
        <dsp:cNvPr id="0" name=""/>
        <dsp:cNvSpPr/>
      </dsp:nvSpPr>
      <dsp:spPr>
        <a:xfrm>
          <a:off x="1684050"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88E9AE25-A200-CB4F-9163-A6BBF5F7D521}">
      <dsp:nvSpPr>
        <dsp:cNvPr id="0" name=""/>
        <dsp:cNvSpPr/>
      </dsp:nvSpPr>
      <dsp:spPr>
        <a:xfrm>
          <a:off x="2224278"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8F00500-FD05-8B47-8418-27DC661DDCE7}">
      <dsp:nvSpPr>
        <dsp:cNvPr id="0" name=""/>
        <dsp:cNvSpPr/>
      </dsp:nvSpPr>
      <dsp:spPr>
        <a:xfrm>
          <a:off x="2764078"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C9DB231-ABE9-3E47-8E5D-7509B7611724}">
      <dsp:nvSpPr>
        <dsp:cNvPr id="0" name=""/>
        <dsp:cNvSpPr/>
      </dsp:nvSpPr>
      <dsp:spPr>
        <a:xfrm>
          <a:off x="3304306" y="2992581"/>
          <a:ext cx="898672" cy="711200"/>
        </a:xfrm>
        <a:prstGeom prst="chevron">
          <a:avLst>
            <a:gd name="adj" fmla="val 70610"/>
          </a:avLst>
        </a:prstGeom>
        <a:solidFill>
          <a:schemeClr val="lt1">
            <a:hueOff val="0"/>
            <a:satOff val="0"/>
            <a:lumOff val="0"/>
            <a:alphaOff val="0"/>
          </a:schemeClr>
        </a:solidFill>
        <a:ln w="10000" cap="flat" cmpd="sng" algn="ctr">
          <a:solidFill>
            <a:schemeClr val="dk2">
              <a:shade val="8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2420F3C3-43AE-B04E-8563-1CFDBFF64F7E}">
      <dsp:nvSpPr>
        <dsp:cNvPr id="0" name=""/>
        <dsp:cNvSpPr/>
      </dsp:nvSpPr>
      <dsp:spPr>
        <a:xfrm>
          <a:off x="64221" y="3063701"/>
          <a:ext cx="3890406" cy="568960"/>
        </a:xfrm>
        <a:prstGeom prst="rect">
          <a:avLst/>
        </a:prstGeom>
        <a:solidFill>
          <a:schemeClr val="lt1">
            <a:hueOff val="0"/>
            <a:satOff val="0"/>
            <a:lumOff val="0"/>
            <a:alphaOff val="0"/>
          </a:schemeClr>
        </a:solidFill>
        <a:ln w="100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l" defTabSz="577850">
            <a:lnSpc>
              <a:spcPct val="90000"/>
            </a:lnSpc>
            <a:spcBef>
              <a:spcPct val="0"/>
            </a:spcBef>
            <a:spcAft>
              <a:spcPct val="35000"/>
            </a:spcAft>
          </a:pPr>
          <a:r>
            <a:rPr lang="en-US" sz="1300" kern="1200" dirty="0" smtClean="0"/>
            <a:t>Platform reaches profitable equilibrium and grows through competition and market growth</a:t>
          </a:r>
          <a:endParaRPr lang="en-US" sz="1300" kern="1200" dirty="0"/>
        </a:p>
      </dsp:txBody>
      <dsp:txXfrm>
        <a:off x="64221" y="3063701"/>
        <a:ext cx="3890406" cy="568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2711427" y="767"/>
          <a:ext cx="1192211" cy="640120"/>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2730175" y="19515"/>
        <a:ext cx="1154715" cy="602624"/>
      </dsp:txXfrm>
    </dsp:sp>
    <dsp:sp modelId="{76ED8D30-E6DF-2749-8A78-7B1917E23B1A}">
      <dsp:nvSpPr>
        <dsp:cNvPr id="0" name=""/>
        <dsp:cNvSpPr/>
      </dsp:nvSpPr>
      <dsp:spPr>
        <a:xfrm>
          <a:off x="2830648" y="640887"/>
          <a:ext cx="118029" cy="521631"/>
        </a:xfrm>
        <a:custGeom>
          <a:avLst/>
          <a:gdLst/>
          <a:ahLst/>
          <a:cxnLst/>
          <a:rect l="0" t="0" r="0" b="0"/>
          <a:pathLst>
            <a:path>
              <a:moveTo>
                <a:pt x="0" y="0"/>
              </a:moveTo>
              <a:lnTo>
                <a:pt x="0" y="521631"/>
              </a:lnTo>
              <a:lnTo>
                <a:pt x="118029" y="52163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2948677" y="827754"/>
          <a:ext cx="982353" cy="669530"/>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Overview</a:t>
          </a:r>
        </a:p>
      </dsp:txBody>
      <dsp:txXfrm>
        <a:off x="2968287" y="847364"/>
        <a:ext cx="943133" cy="630310"/>
      </dsp:txXfrm>
    </dsp:sp>
    <dsp:sp modelId="{3A2A5880-A6C2-264B-BDCF-DBD0AF929D89}">
      <dsp:nvSpPr>
        <dsp:cNvPr id="0" name=""/>
        <dsp:cNvSpPr/>
      </dsp:nvSpPr>
      <dsp:spPr>
        <a:xfrm>
          <a:off x="2830648" y="640887"/>
          <a:ext cx="118029" cy="1323241"/>
        </a:xfrm>
        <a:custGeom>
          <a:avLst/>
          <a:gdLst/>
          <a:ahLst/>
          <a:cxnLst/>
          <a:rect l="0" t="0" r="0" b="0"/>
          <a:pathLst>
            <a:path>
              <a:moveTo>
                <a:pt x="0" y="0"/>
              </a:moveTo>
              <a:lnTo>
                <a:pt x="0" y="1323241"/>
              </a:lnTo>
              <a:lnTo>
                <a:pt x="118029" y="132324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2948677" y="1635569"/>
          <a:ext cx="982353" cy="657120"/>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Interdependent Demand</a:t>
          </a:r>
        </a:p>
      </dsp:txBody>
      <dsp:txXfrm>
        <a:off x="2967923" y="1654815"/>
        <a:ext cx="943861" cy="618628"/>
      </dsp:txXfrm>
    </dsp:sp>
    <dsp:sp modelId="{468BB4D6-13ED-472A-9B2F-B889E934E5F7}">
      <dsp:nvSpPr>
        <dsp:cNvPr id="0" name=""/>
        <dsp:cNvSpPr/>
      </dsp:nvSpPr>
      <dsp:spPr>
        <a:xfrm>
          <a:off x="2830648" y="640887"/>
          <a:ext cx="118029" cy="2180647"/>
        </a:xfrm>
        <a:custGeom>
          <a:avLst/>
          <a:gdLst/>
          <a:ahLst/>
          <a:cxnLst/>
          <a:rect l="0" t="0" r="0" b="0"/>
          <a:pathLst>
            <a:path>
              <a:moveTo>
                <a:pt x="0" y="0"/>
              </a:moveTo>
              <a:lnTo>
                <a:pt x="0" y="2180647"/>
              </a:lnTo>
              <a:lnTo>
                <a:pt x="118029" y="2180647"/>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462129-1BEB-48E6-9DA5-E26D8E2E12C4}">
      <dsp:nvSpPr>
        <dsp:cNvPr id="0" name=""/>
        <dsp:cNvSpPr/>
      </dsp:nvSpPr>
      <dsp:spPr>
        <a:xfrm>
          <a:off x="2948677" y="2492975"/>
          <a:ext cx="982353" cy="657120"/>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Profit-Maximization</a:t>
          </a:r>
        </a:p>
      </dsp:txBody>
      <dsp:txXfrm>
        <a:off x="2967923" y="2512221"/>
        <a:ext cx="943861" cy="618628"/>
      </dsp:txXfrm>
    </dsp:sp>
    <dsp:sp modelId="{5DB592F2-5BA2-E54D-AD87-72ABDB967F93}">
      <dsp:nvSpPr>
        <dsp:cNvPr id="0" name=""/>
        <dsp:cNvSpPr/>
      </dsp:nvSpPr>
      <dsp:spPr>
        <a:xfrm>
          <a:off x="4304209" y="767"/>
          <a:ext cx="1184680" cy="62947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322646" y="19204"/>
        <a:ext cx="1147806" cy="592599"/>
      </dsp:txXfrm>
    </dsp:sp>
    <dsp:sp modelId="{9A619D43-A107-094B-A47C-5B98A056F307}">
      <dsp:nvSpPr>
        <dsp:cNvPr id="0" name=""/>
        <dsp:cNvSpPr/>
      </dsp:nvSpPr>
      <dsp:spPr>
        <a:xfrm>
          <a:off x="4422677" y="630240"/>
          <a:ext cx="118468" cy="600856"/>
        </a:xfrm>
        <a:custGeom>
          <a:avLst/>
          <a:gdLst/>
          <a:ahLst/>
          <a:cxnLst/>
          <a:rect l="0" t="0" r="0" b="0"/>
          <a:pathLst>
            <a:path>
              <a:moveTo>
                <a:pt x="0" y="0"/>
              </a:moveTo>
              <a:lnTo>
                <a:pt x="0" y="600856"/>
              </a:lnTo>
              <a:lnTo>
                <a:pt x="118468" y="600856"/>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65DCE75-C897-2449-96EE-951D976BDDD8}">
      <dsp:nvSpPr>
        <dsp:cNvPr id="0" name=""/>
        <dsp:cNvSpPr/>
      </dsp:nvSpPr>
      <dsp:spPr>
        <a:xfrm>
          <a:off x="4541145" y="830526"/>
          <a:ext cx="1281826" cy="801141"/>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Maximizing value</a:t>
          </a:r>
          <a:endParaRPr lang="en-US" sz="1400" kern="1200" dirty="0" smtClean="0">
            <a:solidFill>
              <a:srgbClr val="333333"/>
            </a:solidFill>
            <a:latin typeface="Century Gothic"/>
            <a:cs typeface="Century Gothic"/>
          </a:endParaRPr>
        </a:p>
      </dsp:txBody>
      <dsp:txXfrm>
        <a:off x="4564610" y="853991"/>
        <a:ext cx="1234896" cy="754211"/>
      </dsp:txXfrm>
    </dsp:sp>
    <dsp:sp modelId="{B9550C60-A2BE-9D4C-BA47-715FBDE04285}">
      <dsp:nvSpPr>
        <dsp:cNvPr id="0" name=""/>
        <dsp:cNvSpPr/>
      </dsp:nvSpPr>
      <dsp:spPr>
        <a:xfrm>
          <a:off x="4422677" y="630240"/>
          <a:ext cx="118468" cy="1538408"/>
        </a:xfrm>
        <a:custGeom>
          <a:avLst/>
          <a:gdLst/>
          <a:ahLst/>
          <a:cxnLst/>
          <a:rect l="0" t="0" r="0" b="0"/>
          <a:pathLst>
            <a:path>
              <a:moveTo>
                <a:pt x="0" y="0"/>
              </a:moveTo>
              <a:lnTo>
                <a:pt x="0" y="1538408"/>
              </a:lnTo>
              <a:lnTo>
                <a:pt x="118468" y="1538408"/>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4541145" y="1831953"/>
          <a:ext cx="954448" cy="673391"/>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Competitive Bottlenecks and </a:t>
          </a:r>
          <a:r>
            <a:rPr lang="en-US" sz="1400" kern="1200" dirty="0" err="1" smtClean="0">
              <a:solidFill>
                <a:srgbClr val="333333"/>
              </a:solidFill>
              <a:latin typeface="Century Gothic"/>
              <a:cs typeface="Century Gothic"/>
            </a:rPr>
            <a:t>Multihoming</a:t>
          </a:r>
          <a:endParaRPr lang="en-US" sz="1400" kern="1200" dirty="0" smtClean="0">
            <a:solidFill>
              <a:srgbClr val="333333"/>
            </a:solidFill>
            <a:latin typeface="Century Gothic"/>
            <a:cs typeface="Century Gothic"/>
          </a:endParaRPr>
        </a:p>
      </dsp:txBody>
      <dsp:txXfrm>
        <a:off x="4560868" y="1851676"/>
        <a:ext cx="915002" cy="633945"/>
      </dsp:txXfrm>
    </dsp:sp>
    <dsp:sp modelId="{B4569151-AB96-3247-A8BE-ECA3F0E12D6E}">
      <dsp:nvSpPr>
        <dsp:cNvPr id="0" name=""/>
        <dsp:cNvSpPr/>
      </dsp:nvSpPr>
      <dsp:spPr>
        <a:xfrm>
          <a:off x="4422677" y="630240"/>
          <a:ext cx="121159" cy="2331210"/>
        </a:xfrm>
        <a:custGeom>
          <a:avLst/>
          <a:gdLst/>
          <a:ahLst/>
          <a:cxnLst/>
          <a:rect l="0" t="0" r="0" b="0"/>
          <a:pathLst>
            <a:path>
              <a:moveTo>
                <a:pt x="0" y="0"/>
              </a:moveTo>
              <a:lnTo>
                <a:pt x="0" y="2331210"/>
              </a:lnTo>
              <a:lnTo>
                <a:pt x="121159" y="2331210"/>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4543837" y="2627847"/>
          <a:ext cx="947757" cy="667206"/>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smtClean="0"/>
            <a:t>Pricing and Welfare</a:t>
          </a:r>
          <a:endParaRPr lang="en-US" sz="1400" kern="1200" dirty="0"/>
        </a:p>
      </dsp:txBody>
      <dsp:txXfrm>
        <a:off x="4563379" y="2647389"/>
        <a:ext cx="908673" cy="628122"/>
      </dsp:txXfrm>
    </dsp:sp>
    <dsp:sp modelId="{0E1ABAFF-60A5-4605-A1B7-8BED1E7B2C47}">
      <dsp:nvSpPr>
        <dsp:cNvPr id="0" name=""/>
        <dsp:cNvSpPr/>
      </dsp:nvSpPr>
      <dsp:spPr>
        <a:xfrm>
          <a:off x="4422677" y="630240"/>
          <a:ext cx="121159" cy="3198702"/>
        </a:xfrm>
        <a:custGeom>
          <a:avLst/>
          <a:gdLst/>
          <a:ahLst/>
          <a:cxnLst/>
          <a:rect l="0" t="0" r="0" b="0"/>
          <a:pathLst>
            <a:path>
              <a:moveTo>
                <a:pt x="0" y="0"/>
              </a:moveTo>
              <a:lnTo>
                <a:pt x="0" y="3198702"/>
              </a:lnTo>
              <a:lnTo>
                <a:pt x="121159" y="3198702"/>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36081E-F345-436D-B75A-FB77152B5AC1}">
      <dsp:nvSpPr>
        <dsp:cNvPr id="0" name=""/>
        <dsp:cNvSpPr/>
      </dsp:nvSpPr>
      <dsp:spPr>
        <a:xfrm>
          <a:off x="4543837" y="3495340"/>
          <a:ext cx="947757" cy="667206"/>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Critical</a:t>
          </a:r>
          <a:r>
            <a:rPr lang="en-US" sz="1400" kern="1200" baseline="0" dirty="0" smtClean="0"/>
            <a:t> Mass and Ignition</a:t>
          </a:r>
          <a:endParaRPr lang="en-US" sz="1400" kern="1200" dirty="0"/>
        </a:p>
      </dsp:txBody>
      <dsp:txXfrm>
        <a:off x="4563379" y="3514882"/>
        <a:ext cx="908673" cy="628122"/>
      </dsp:txXfrm>
    </dsp:sp>
    <dsp:sp modelId="{91E4F5DE-0690-E346-A7CF-3E24C16EE545}">
      <dsp:nvSpPr>
        <dsp:cNvPr id="0" name=""/>
        <dsp:cNvSpPr/>
      </dsp:nvSpPr>
      <dsp:spPr>
        <a:xfrm>
          <a:off x="4422677" y="630240"/>
          <a:ext cx="158268" cy="3992478"/>
        </a:xfrm>
        <a:custGeom>
          <a:avLst/>
          <a:gdLst/>
          <a:ahLst/>
          <a:cxnLst/>
          <a:rect l="0" t="0" r="0" b="0"/>
          <a:pathLst>
            <a:path>
              <a:moveTo>
                <a:pt x="0" y="0"/>
              </a:moveTo>
              <a:lnTo>
                <a:pt x="0" y="3992478"/>
              </a:lnTo>
              <a:lnTo>
                <a:pt x="158268" y="3992478"/>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F103D7D-B40D-9341-AA5B-A863D7061EC0}">
      <dsp:nvSpPr>
        <dsp:cNvPr id="0" name=""/>
        <dsp:cNvSpPr/>
      </dsp:nvSpPr>
      <dsp:spPr>
        <a:xfrm>
          <a:off x="4580946" y="4366910"/>
          <a:ext cx="1075157" cy="511617"/>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Platform Competition</a:t>
          </a:r>
          <a:endParaRPr lang="en-US" sz="1400" kern="1200" dirty="0"/>
        </a:p>
      </dsp:txBody>
      <dsp:txXfrm>
        <a:off x="4595931" y="4381895"/>
        <a:ext cx="1045187" cy="48164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D6DEC-2EEE-44AA-B582-82F456A1101F}">
      <dsp:nvSpPr>
        <dsp:cNvPr id="0" name=""/>
        <dsp:cNvSpPr/>
      </dsp:nvSpPr>
      <dsp:spPr>
        <a:xfrm>
          <a:off x="0" y="548"/>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5669497-3F74-4D55-9E49-44E9FCA72F81}">
      <dsp:nvSpPr>
        <dsp:cNvPr id="0" name=""/>
        <dsp:cNvSpPr/>
      </dsp:nvSpPr>
      <dsp:spPr>
        <a:xfrm>
          <a:off x="0" y="548"/>
          <a:ext cx="1630680" cy="89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Early adopters</a:t>
          </a:r>
          <a:endParaRPr lang="en-US" sz="2000" b="1" kern="1200" dirty="0"/>
        </a:p>
      </dsp:txBody>
      <dsp:txXfrm>
        <a:off x="0" y="548"/>
        <a:ext cx="1630680" cy="898940"/>
      </dsp:txXfrm>
    </dsp:sp>
    <dsp:sp modelId="{ACEA9399-4457-4527-B888-1F3093DA636E}">
      <dsp:nvSpPr>
        <dsp:cNvPr id="0" name=""/>
        <dsp:cNvSpPr/>
      </dsp:nvSpPr>
      <dsp:spPr>
        <a:xfrm>
          <a:off x="1752980" y="41369"/>
          <a:ext cx="6400418" cy="816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Customers who like to try new things</a:t>
          </a:r>
          <a:endParaRPr lang="en-US" sz="1600" kern="1200" dirty="0"/>
        </a:p>
      </dsp:txBody>
      <dsp:txXfrm>
        <a:off x="1752980" y="41369"/>
        <a:ext cx="6400418" cy="816420"/>
      </dsp:txXfrm>
    </dsp:sp>
    <dsp:sp modelId="{8917FE53-E9F6-4E7D-8B92-D2200FD164A3}">
      <dsp:nvSpPr>
        <dsp:cNvPr id="0" name=""/>
        <dsp:cNvSpPr/>
      </dsp:nvSpPr>
      <dsp:spPr>
        <a:xfrm>
          <a:off x="1630679" y="857790"/>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D92989E1-12EF-458A-A8D8-B354C63D0686}">
      <dsp:nvSpPr>
        <dsp:cNvPr id="0" name=""/>
        <dsp:cNvSpPr/>
      </dsp:nvSpPr>
      <dsp:spPr>
        <a:xfrm>
          <a:off x="0" y="899489"/>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44ED926-4178-42EC-987E-6724FE7548DC}">
      <dsp:nvSpPr>
        <dsp:cNvPr id="0" name=""/>
        <dsp:cNvSpPr/>
      </dsp:nvSpPr>
      <dsp:spPr>
        <a:xfrm>
          <a:off x="0" y="899489"/>
          <a:ext cx="1630680" cy="89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High-value customers</a:t>
          </a:r>
          <a:endParaRPr lang="en-US" sz="2000" b="1" kern="1200" dirty="0"/>
        </a:p>
      </dsp:txBody>
      <dsp:txXfrm>
        <a:off x="0" y="899489"/>
        <a:ext cx="1630680" cy="898940"/>
      </dsp:txXfrm>
    </dsp:sp>
    <dsp:sp modelId="{6780D4EC-2C36-410F-8169-4CCDD296CE23}">
      <dsp:nvSpPr>
        <dsp:cNvPr id="0" name=""/>
        <dsp:cNvSpPr/>
      </dsp:nvSpPr>
      <dsp:spPr>
        <a:xfrm>
          <a:off x="1752980" y="940310"/>
          <a:ext cx="6400418" cy="816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Customers that place high expected value on participating in the platform</a:t>
          </a:r>
        </a:p>
      </dsp:txBody>
      <dsp:txXfrm>
        <a:off x="1752980" y="940310"/>
        <a:ext cx="6400418" cy="816420"/>
      </dsp:txXfrm>
    </dsp:sp>
    <dsp:sp modelId="{98D7045B-3FFD-4CC0-A510-19C4895075C2}">
      <dsp:nvSpPr>
        <dsp:cNvPr id="0" name=""/>
        <dsp:cNvSpPr/>
      </dsp:nvSpPr>
      <dsp:spPr>
        <a:xfrm>
          <a:off x="1630679" y="1756730"/>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7E7A0A32-69A4-FA4C-8A6B-C8D2AD969086}">
      <dsp:nvSpPr>
        <dsp:cNvPr id="0" name=""/>
        <dsp:cNvSpPr/>
      </dsp:nvSpPr>
      <dsp:spPr>
        <a:xfrm>
          <a:off x="0" y="1798429"/>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E0E6968-68AD-DA41-B69D-B62CBD013E0F}">
      <dsp:nvSpPr>
        <dsp:cNvPr id="0" name=""/>
        <dsp:cNvSpPr/>
      </dsp:nvSpPr>
      <dsp:spPr>
        <a:xfrm>
          <a:off x="0" y="1798429"/>
          <a:ext cx="1630680" cy="89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Highly attractive customers</a:t>
          </a:r>
        </a:p>
      </dsp:txBody>
      <dsp:txXfrm>
        <a:off x="0" y="1798429"/>
        <a:ext cx="1630680" cy="898940"/>
      </dsp:txXfrm>
    </dsp:sp>
    <dsp:sp modelId="{0C144566-D1FB-C64A-87D5-EF73F5B7B9AE}">
      <dsp:nvSpPr>
        <dsp:cNvPr id="0" name=""/>
        <dsp:cNvSpPr/>
      </dsp:nvSpPr>
      <dsp:spPr>
        <a:xfrm>
          <a:off x="1752980" y="1839250"/>
          <a:ext cx="6400418" cy="816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Customers on one side who are highly valued to customers on the other sides</a:t>
          </a:r>
        </a:p>
      </dsp:txBody>
      <dsp:txXfrm>
        <a:off x="1752980" y="1839250"/>
        <a:ext cx="6400418" cy="816420"/>
      </dsp:txXfrm>
    </dsp:sp>
    <dsp:sp modelId="{C242B878-F40E-4348-88DD-3953EADB5524}">
      <dsp:nvSpPr>
        <dsp:cNvPr id="0" name=""/>
        <dsp:cNvSpPr/>
      </dsp:nvSpPr>
      <dsp:spPr>
        <a:xfrm>
          <a:off x="1630679" y="2655671"/>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BAEBBB1E-2FEB-E246-9C64-44327AB668F6}">
      <dsp:nvSpPr>
        <dsp:cNvPr id="0" name=""/>
        <dsp:cNvSpPr/>
      </dsp:nvSpPr>
      <dsp:spPr>
        <a:xfrm>
          <a:off x="0" y="2697370"/>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FB129B7B-7841-CB4C-8463-048494271476}">
      <dsp:nvSpPr>
        <dsp:cNvPr id="0" name=""/>
        <dsp:cNvSpPr/>
      </dsp:nvSpPr>
      <dsp:spPr>
        <a:xfrm>
          <a:off x="0" y="2697370"/>
          <a:ext cx="1630680" cy="89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Exclusive deals </a:t>
          </a:r>
        </a:p>
      </dsp:txBody>
      <dsp:txXfrm>
        <a:off x="0" y="2697370"/>
        <a:ext cx="1630680" cy="898940"/>
      </dsp:txXfrm>
    </dsp:sp>
    <dsp:sp modelId="{739791EA-9B3C-F54F-8022-B02580539A08}">
      <dsp:nvSpPr>
        <dsp:cNvPr id="0" name=""/>
        <dsp:cNvSpPr/>
      </dsp:nvSpPr>
      <dsp:spPr>
        <a:xfrm>
          <a:off x="1752980" y="2738191"/>
          <a:ext cx="6400418" cy="816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Exclusive deals force customers on the other side to use the platform to gain access to these customers</a:t>
          </a:r>
        </a:p>
      </dsp:txBody>
      <dsp:txXfrm>
        <a:off x="1752980" y="2738191"/>
        <a:ext cx="6400418" cy="816420"/>
      </dsp:txXfrm>
    </dsp:sp>
    <dsp:sp modelId="{FA95DA6F-4CA5-074A-85D4-7E49BDD762F3}">
      <dsp:nvSpPr>
        <dsp:cNvPr id="0" name=""/>
        <dsp:cNvSpPr/>
      </dsp:nvSpPr>
      <dsp:spPr>
        <a:xfrm>
          <a:off x="1630679" y="3554611"/>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12EFEFC5-672F-4D45-AF11-67C012630F85}">
      <dsp:nvSpPr>
        <dsp:cNvPr id="0" name=""/>
        <dsp:cNvSpPr/>
      </dsp:nvSpPr>
      <dsp:spPr>
        <a:xfrm>
          <a:off x="0" y="3596310"/>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B61ACF3C-A2FC-E14A-917C-A9EDC8DD8CBE}">
      <dsp:nvSpPr>
        <dsp:cNvPr id="0" name=""/>
        <dsp:cNvSpPr/>
      </dsp:nvSpPr>
      <dsp:spPr>
        <a:xfrm>
          <a:off x="0" y="3596310"/>
          <a:ext cx="1630680" cy="898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Expected success</a:t>
          </a:r>
        </a:p>
      </dsp:txBody>
      <dsp:txXfrm>
        <a:off x="0" y="3596310"/>
        <a:ext cx="1630680" cy="898940"/>
      </dsp:txXfrm>
    </dsp:sp>
    <dsp:sp modelId="{91C99B61-4489-BE45-AEE6-28607A0B0217}">
      <dsp:nvSpPr>
        <dsp:cNvPr id="0" name=""/>
        <dsp:cNvSpPr/>
      </dsp:nvSpPr>
      <dsp:spPr>
        <a:xfrm>
          <a:off x="1752980" y="3637131"/>
          <a:ext cx="6400418" cy="816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Shape customer expectations that the platform will provide value in order to get customers to multi-home or single home on platform</a:t>
          </a:r>
        </a:p>
      </dsp:txBody>
      <dsp:txXfrm>
        <a:off x="1752980" y="3637131"/>
        <a:ext cx="6400418" cy="816420"/>
      </dsp:txXfrm>
    </dsp:sp>
    <dsp:sp modelId="{7D19D225-A0B7-CE4C-87DA-5A06B441C74B}">
      <dsp:nvSpPr>
        <dsp:cNvPr id="0" name=""/>
        <dsp:cNvSpPr/>
      </dsp:nvSpPr>
      <dsp:spPr>
        <a:xfrm>
          <a:off x="1630679" y="4453552"/>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3B7D-2681-45ED-8CF4-08E941BC7C5D}">
      <dsp:nvSpPr>
        <dsp:cNvPr id="0" name=""/>
        <dsp:cNvSpPr/>
      </dsp:nvSpPr>
      <dsp:spPr>
        <a:xfrm>
          <a:off x="2547" y="17696"/>
          <a:ext cx="2484239" cy="90457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b="1" kern="1200" dirty="0" smtClean="0"/>
            <a:t>Long-lived platform monopolies are rare </a:t>
          </a:r>
          <a:endParaRPr lang="en-US" sz="1800" b="1" kern="1200" dirty="0"/>
        </a:p>
      </dsp:txBody>
      <dsp:txXfrm>
        <a:off x="2547" y="17696"/>
        <a:ext cx="2484239" cy="904577"/>
      </dsp:txXfrm>
    </dsp:sp>
    <dsp:sp modelId="{84B4C25E-65CA-4A70-8C60-1EB555EA16A1}">
      <dsp:nvSpPr>
        <dsp:cNvPr id="0" name=""/>
        <dsp:cNvSpPr/>
      </dsp:nvSpPr>
      <dsp:spPr>
        <a:xfrm>
          <a:off x="2547" y="922274"/>
          <a:ext cx="2484239" cy="248902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Many successful platforms face direct competition</a:t>
          </a:r>
          <a:endParaRPr lang="en-US" sz="1800" kern="1200" dirty="0"/>
        </a:p>
        <a:p>
          <a:pPr marL="171450" lvl="1" indent="-171450" algn="l" defTabSz="800100" rtl="0">
            <a:lnSpc>
              <a:spcPct val="90000"/>
            </a:lnSpc>
            <a:spcBef>
              <a:spcPct val="0"/>
            </a:spcBef>
            <a:spcAft>
              <a:spcPct val="15000"/>
            </a:spcAft>
            <a:buChar char="••"/>
          </a:pPr>
          <a:endParaRPr lang="en-US" sz="1800" kern="1200" dirty="0"/>
        </a:p>
      </dsp:txBody>
      <dsp:txXfrm>
        <a:off x="2547" y="922274"/>
        <a:ext cx="2484239" cy="2489028"/>
      </dsp:txXfrm>
    </dsp:sp>
    <dsp:sp modelId="{38DC21D7-D473-497C-88A5-AF733DB114FE}">
      <dsp:nvSpPr>
        <dsp:cNvPr id="0" name=""/>
        <dsp:cNvSpPr/>
      </dsp:nvSpPr>
      <dsp:spPr>
        <a:xfrm>
          <a:off x="2834580" y="17696"/>
          <a:ext cx="2484239" cy="90457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b="1" kern="1200" dirty="0" smtClean="0"/>
            <a:t>Positive feedback effects don</a:t>
          </a:r>
          <a:r>
            <a:rPr lang="fr-FR" sz="1800" b="1" kern="1200" dirty="0" smtClean="0"/>
            <a:t>’</a:t>
          </a:r>
          <a:r>
            <a:rPr lang="en-US" sz="1800" b="1" kern="1200" dirty="0" smtClean="0"/>
            <a:t>t insure a single winner</a:t>
          </a:r>
          <a:endParaRPr lang="en-US" sz="1800" b="1" kern="1200" dirty="0"/>
        </a:p>
      </dsp:txBody>
      <dsp:txXfrm>
        <a:off x="2834580" y="17696"/>
        <a:ext cx="2484239" cy="904577"/>
      </dsp:txXfrm>
    </dsp:sp>
    <dsp:sp modelId="{C2DD5D54-39AA-4FB5-852E-CC40EFDAD651}">
      <dsp:nvSpPr>
        <dsp:cNvPr id="0" name=""/>
        <dsp:cNvSpPr/>
      </dsp:nvSpPr>
      <dsp:spPr>
        <a:xfrm>
          <a:off x="2834580" y="922274"/>
          <a:ext cx="2484239" cy="248902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They limit the number of successful firms but multiple platforms survive by appealing to different types of customers on both sides</a:t>
          </a:r>
          <a:endParaRPr lang="en-US" sz="1800" kern="1200" dirty="0"/>
        </a:p>
      </dsp:txBody>
      <dsp:txXfrm>
        <a:off x="2834580" y="922274"/>
        <a:ext cx="2484239" cy="2489028"/>
      </dsp:txXfrm>
    </dsp:sp>
    <dsp:sp modelId="{0BB79D79-D794-4BAA-B4ED-50BEF4E678EA}">
      <dsp:nvSpPr>
        <dsp:cNvPr id="0" name=""/>
        <dsp:cNvSpPr/>
      </dsp:nvSpPr>
      <dsp:spPr>
        <a:xfrm>
          <a:off x="5666612" y="17696"/>
          <a:ext cx="2484239" cy="90457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b="1" kern="1200" dirty="0" smtClean="0"/>
            <a:t>Positive feedback effects work in reverse</a:t>
          </a:r>
          <a:endParaRPr lang="en-US" sz="1800" b="1" kern="1200" dirty="0"/>
        </a:p>
      </dsp:txBody>
      <dsp:txXfrm>
        <a:off x="5666612" y="17696"/>
        <a:ext cx="2484239" cy="904577"/>
      </dsp:txXfrm>
    </dsp:sp>
    <dsp:sp modelId="{2B9C9A8F-2912-4B8F-AA9D-61B38A4B16C8}">
      <dsp:nvSpPr>
        <dsp:cNvPr id="0" name=""/>
        <dsp:cNvSpPr/>
      </dsp:nvSpPr>
      <dsp:spPr>
        <a:xfrm>
          <a:off x="5666612" y="922274"/>
          <a:ext cx="2484239" cy="248902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smtClean="0"/>
            <a:t>They drive rapid growth but competition can lead to a death spiral when they work in reverse</a:t>
          </a:r>
          <a:endParaRPr lang="en-US" sz="1800" kern="1200" dirty="0"/>
        </a:p>
      </dsp:txBody>
      <dsp:txXfrm>
        <a:off x="5666612" y="922274"/>
        <a:ext cx="2484239" cy="248902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01879"/>
          <a:ext cx="8229600" cy="95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81000" y="4236"/>
          <a:ext cx="7825672" cy="88338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i="0" kern="1200" dirty="0" smtClean="0">
              <a:solidFill>
                <a:schemeClr val="tx1"/>
              </a:solidFill>
            </a:rPr>
            <a:t>In practice most multi-sided industries have several competing differentiated MSPs, Scale and indirect network effects don’t result in market tipping to monopoly usually.</a:t>
          </a:r>
          <a:endParaRPr lang="en-US" sz="1600" b="0" i="0" kern="1200" dirty="0">
            <a:solidFill>
              <a:schemeClr val="tx1"/>
            </a:solidFill>
            <a:latin typeface="+mj-lt"/>
            <a:cs typeface="Century Gothic"/>
          </a:endParaRPr>
        </a:p>
      </dsp:txBody>
      <dsp:txXfrm>
        <a:off x="424123" y="47359"/>
        <a:ext cx="7739426" cy="79714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3B7D-2681-45ED-8CF4-08E941BC7C5D}">
      <dsp:nvSpPr>
        <dsp:cNvPr id="0" name=""/>
        <dsp:cNvSpPr/>
      </dsp:nvSpPr>
      <dsp:spPr>
        <a:xfrm>
          <a:off x="39" y="20795"/>
          <a:ext cx="3809962" cy="823947"/>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b="1" kern="1200" dirty="0" smtClean="0"/>
            <a:t>Symmetric Competition</a:t>
          </a:r>
          <a:endParaRPr lang="en-US" sz="2300" b="1" kern="1200" dirty="0"/>
        </a:p>
      </dsp:txBody>
      <dsp:txXfrm>
        <a:off x="39" y="20795"/>
        <a:ext cx="3809962" cy="823947"/>
      </dsp:txXfrm>
    </dsp:sp>
    <dsp:sp modelId="{84B4C25E-65CA-4A70-8C60-1EB555EA16A1}">
      <dsp:nvSpPr>
        <dsp:cNvPr id="0" name=""/>
        <dsp:cNvSpPr/>
      </dsp:nvSpPr>
      <dsp:spPr>
        <a:xfrm>
          <a:off x="39" y="844742"/>
          <a:ext cx="3809962" cy="3630262"/>
        </a:xfrm>
        <a:prstGeom prst="rect">
          <a:avLst/>
        </a:prstGeom>
        <a:solidFill>
          <a:schemeClr val="lt1">
            <a:alpha val="90000"/>
            <a:tint val="40000"/>
            <a:hueOff val="0"/>
            <a:satOff val="0"/>
            <a:lumOff val="0"/>
            <a:alphaOff val="0"/>
          </a:schemeClr>
        </a:solidFill>
        <a:ln w="1905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Competitors have same number of sides and types of users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Competitors have similar pricing structures including decisions on money vs. subsidy side</a:t>
          </a:r>
          <a:endParaRPr lang="en-US" sz="2300" kern="1200" dirty="0"/>
        </a:p>
      </dsp:txBody>
      <dsp:txXfrm>
        <a:off x="39" y="844742"/>
        <a:ext cx="3809962" cy="3630262"/>
      </dsp:txXfrm>
    </dsp:sp>
    <dsp:sp modelId="{38DC21D7-D473-497C-88A5-AF733DB114FE}">
      <dsp:nvSpPr>
        <dsp:cNvPr id="0" name=""/>
        <dsp:cNvSpPr/>
      </dsp:nvSpPr>
      <dsp:spPr>
        <a:xfrm>
          <a:off x="4343397" y="20795"/>
          <a:ext cx="3809962" cy="823947"/>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b="1" kern="1200" dirty="0" smtClean="0"/>
            <a:t>Asymmetric</a:t>
          </a:r>
          <a:r>
            <a:rPr lang="en-US" sz="2300" b="1" kern="1200" baseline="0" dirty="0" smtClean="0"/>
            <a:t> Competition</a:t>
          </a:r>
          <a:endParaRPr lang="en-US" sz="2300" b="1" kern="1200" dirty="0"/>
        </a:p>
      </dsp:txBody>
      <dsp:txXfrm>
        <a:off x="4343397" y="20795"/>
        <a:ext cx="3809962" cy="823947"/>
      </dsp:txXfrm>
    </dsp:sp>
    <dsp:sp modelId="{C2DD5D54-39AA-4FB5-852E-CC40EFDAD651}">
      <dsp:nvSpPr>
        <dsp:cNvPr id="0" name=""/>
        <dsp:cNvSpPr/>
      </dsp:nvSpPr>
      <dsp:spPr>
        <a:xfrm>
          <a:off x="4343397" y="844742"/>
          <a:ext cx="3809962" cy="3630262"/>
        </a:xfrm>
        <a:prstGeom prst="rect">
          <a:avLst/>
        </a:prstGeom>
        <a:solidFill>
          <a:schemeClr val="lt1">
            <a:alpha val="90000"/>
            <a:tint val="40000"/>
            <a:hueOff val="0"/>
            <a:satOff val="0"/>
            <a:lumOff val="0"/>
            <a:alphaOff val="0"/>
          </a:schemeClr>
        </a:solidFill>
        <a:ln w="1905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b="0" kern="1200" dirty="0" smtClean="0"/>
            <a:t>Rival has extra side(s); both have same side but one has a different one</a:t>
          </a:r>
          <a:endParaRPr lang="en-US" sz="2300" b="0" kern="1200" dirty="0"/>
        </a:p>
        <a:p>
          <a:pPr marL="228600" lvl="1" indent="-228600" algn="l" defTabSz="1022350" rtl="0">
            <a:lnSpc>
              <a:spcPct val="90000"/>
            </a:lnSpc>
            <a:spcBef>
              <a:spcPct val="0"/>
            </a:spcBef>
            <a:spcAft>
              <a:spcPct val="15000"/>
            </a:spcAft>
            <a:buChar char="••"/>
          </a:pPr>
          <a:r>
            <a:rPr lang="en-US" sz="2300" b="0" kern="1200" dirty="0" smtClean="0"/>
            <a:t>Rival has one side in common but one side different</a:t>
          </a:r>
          <a:endParaRPr lang="en-US" sz="2300" b="0" kern="1200" dirty="0"/>
        </a:p>
        <a:p>
          <a:pPr marL="228600" lvl="1" indent="-228600" algn="l" defTabSz="1022350" rtl="0">
            <a:lnSpc>
              <a:spcPct val="90000"/>
            </a:lnSpc>
            <a:spcBef>
              <a:spcPct val="0"/>
            </a:spcBef>
            <a:spcAft>
              <a:spcPct val="15000"/>
            </a:spcAft>
            <a:buChar char="••"/>
          </a:pPr>
          <a:r>
            <a:rPr lang="en-US" sz="2300" b="0" kern="1200" dirty="0" smtClean="0"/>
            <a:t>Rival has radically different pricing structure  </a:t>
          </a:r>
          <a:endParaRPr lang="en-US" sz="2300" b="0" kern="1200" dirty="0"/>
        </a:p>
      </dsp:txBody>
      <dsp:txXfrm>
        <a:off x="4343397" y="844742"/>
        <a:ext cx="3809962" cy="363026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3B7D-2681-45ED-8CF4-08E941BC7C5D}">
      <dsp:nvSpPr>
        <dsp:cNvPr id="0" name=""/>
        <dsp:cNvSpPr/>
      </dsp:nvSpPr>
      <dsp:spPr>
        <a:xfrm>
          <a:off x="0" y="35204"/>
          <a:ext cx="2484239" cy="96038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b="1" kern="1200" dirty="0" smtClean="0"/>
            <a:t>Enveloping Platform</a:t>
          </a:r>
        </a:p>
        <a:p>
          <a:pPr lvl="0" algn="ctr" defTabSz="800100" rtl="0">
            <a:lnSpc>
              <a:spcPct val="90000"/>
            </a:lnSpc>
            <a:spcBef>
              <a:spcPct val="0"/>
            </a:spcBef>
            <a:spcAft>
              <a:spcPct val="35000"/>
            </a:spcAft>
          </a:pPr>
          <a:r>
            <a:rPr lang="en-US" sz="1600" b="1" kern="1200" dirty="0" smtClean="0"/>
            <a:t>Rival has extra side</a:t>
          </a:r>
          <a:endParaRPr lang="en-US" sz="1600" b="1" kern="1200" dirty="0"/>
        </a:p>
      </dsp:txBody>
      <dsp:txXfrm>
        <a:off x="0" y="35204"/>
        <a:ext cx="2484239" cy="960389"/>
      </dsp:txXfrm>
    </dsp:sp>
    <dsp:sp modelId="{84B4C25E-65CA-4A70-8C60-1EB555EA16A1}">
      <dsp:nvSpPr>
        <dsp:cNvPr id="0" name=""/>
        <dsp:cNvSpPr/>
      </dsp:nvSpPr>
      <dsp:spPr>
        <a:xfrm>
          <a:off x="2547" y="1015214"/>
          <a:ext cx="2484239" cy="3425760"/>
        </a:xfrm>
        <a:prstGeom prst="rect">
          <a:avLst/>
        </a:prstGeom>
        <a:solidFill>
          <a:schemeClr val="lt1">
            <a:alpha val="90000"/>
            <a:tint val="40000"/>
            <a:hueOff val="0"/>
            <a:satOff val="0"/>
            <a:lumOff val="0"/>
            <a:alphaOff val="0"/>
          </a:schemeClr>
        </a:solidFill>
        <a:ln w="1905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endParaRPr lang="en-US" sz="1600" kern="1200" dirty="0"/>
        </a:p>
        <a:p>
          <a:pPr marL="171450" lvl="1" indent="-171450" algn="l" defTabSz="711200" rtl="0">
            <a:lnSpc>
              <a:spcPct val="90000"/>
            </a:lnSpc>
            <a:spcBef>
              <a:spcPct val="0"/>
            </a:spcBef>
            <a:spcAft>
              <a:spcPct val="15000"/>
            </a:spcAft>
            <a:buChar char="••"/>
          </a:pPr>
          <a:r>
            <a:rPr lang="en-US" sz="1600" kern="1200" dirty="0" smtClean="0"/>
            <a:t>Microsoft has 2-sided user/developer software platform</a:t>
          </a:r>
          <a:endParaRPr lang="en-US" sz="1600" kern="1200" dirty="0"/>
        </a:p>
        <a:p>
          <a:pPr marL="171450" lvl="1" indent="-171450" algn="l" defTabSz="711200" rtl="0">
            <a:lnSpc>
              <a:spcPct val="90000"/>
            </a:lnSpc>
            <a:spcBef>
              <a:spcPct val="0"/>
            </a:spcBef>
            <a:spcAft>
              <a:spcPct val="15000"/>
            </a:spcAft>
            <a:buChar char="••"/>
          </a:pPr>
          <a:r>
            <a:rPr lang="en-US" sz="1600" kern="1200" dirty="0" smtClean="0"/>
            <a:t>Google had 2-sided search/advertising platform plus 2-sided user/developer software platform</a:t>
          </a:r>
          <a:endParaRPr lang="en-US" sz="1600" kern="1200" dirty="0"/>
        </a:p>
        <a:p>
          <a:pPr marL="171450" lvl="1" indent="-171450" algn="l" defTabSz="711200" rtl="0">
            <a:lnSpc>
              <a:spcPct val="90000"/>
            </a:lnSpc>
            <a:spcBef>
              <a:spcPct val="0"/>
            </a:spcBef>
            <a:spcAft>
              <a:spcPct val="15000"/>
            </a:spcAft>
            <a:buChar char="••"/>
          </a:pPr>
          <a:r>
            <a:rPr lang="en-US" sz="1600" kern="1200" dirty="0" smtClean="0"/>
            <a:t>Google could provide free software, Microsoft couldn’t because that was rev source.</a:t>
          </a:r>
          <a:endParaRPr lang="en-US" sz="1600" kern="1200" dirty="0"/>
        </a:p>
      </dsp:txBody>
      <dsp:txXfrm>
        <a:off x="2547" y="1015214"/>
        <a:ext cx="2484239" cy="3425760"/>
      </dsp:txXfrm>
    </dsp:sp>
    <dsp:sp modelId="{38DC21D7-D473-497C-88A5-AF733DB114FE}">
      <dsp:nvSpPr>
        <dsp:cNvPr id="0" name=""/>
        <dsp:cNvSpPr/>
      </dsp:nvSpPr>
      <dsp:spPr>
        <a:xfrm>
          <a:off x="2834580" y="54825"/>
          <a:ext cx="2484239" cy="96038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b="1" kern="1200" dirty="0" smtClean="0"/>
            <a:t>Intersecting Platforms</a:t>
          </a:r>
        </a:p>
        <a:p>
          <a:pPr lvl="0" algn="ctr" defTabSz="800100" rtl="0">
            <a:lnSpc>
              <a:spcPct val="90000"/>
            </a:lnSpc>
            <a:spcBef>
              <a:spcPct val="0"/>
            </a:spcBef>
            <a:spcAft>
              <a:spcPct val="35000"/>
            </a:spcAft>
          </a:pPr>
          <a:r>
            <a:rPr lang="en-US" sz="1600" b="1" kern="1200" dirty="0" smtClean="0"/>
            <a:t>Rival has different side</a:t>
          </a:r>
          <a:endParaRPr lang="en-US" sz="1600" b="1" kern="1200" dirty="0"/>
        </a:p>
      </dsp:txBody>
      <dsp:txXfrm>
        <a:off x="2834580" y="54825"/>
        <a:ext cx="2484239" cy="960389"/>
      </dsp:txXfrm>
    </dsp:sp>
    <dsp:sp modelId="{C2DD5D54-39AA-4FB5-852E-CC40EFDAD651}">
      <dsp:nvSpPr>
        <dsp:cNvPr id="0" name=""/>
        <dsp:cNvSpPr/>
      </dsp:nvSpPr>
      <dsp:spPr>
        <a:xfrm>
          <a:off x="2834580" y="1015214"/>
          <a:ext cx="2484239" cy="3425760"/>
        </a:xfrm>
        <a:prstGeom prst="rect">
          <a:avLst/>
        </a:prstGeom>
        <a:solidFill>
          <a:schemeClr val="lt1">
            <a:alpha val="90000"/>
            <a:tint val="40000"/>
            <a:hueOff val="0"/>
            <a:satOff val="0"/>
            <a:lumOff val="0"/>
            <a:alphaOff val="0"/>
          </a:schemeClr>
        </a:solidFill>
        <a:ln w="1905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err="1" smtClean="0"/>
            <a:t>Tencent</a:t>
          </a:r>
          <a:r>
            <a:rPr lang="en-US" sz="1600" kern="1200" dirty="0" smtClean="0"/>
            <a:t> provides IM for users, sells advertising</a:t>
          </a:r>
          <a:endParaRPr lang="en-US" sz="1600" kern="1200" dirty="0"/>
        </a:p>
        <a:p>
          <a:pPr marL="171450" lvl="1" indent="-171450" algn="l" defTabSz="711200" rtl="0">
            <a:lnSpc>
              <a:spcPct val="90000"/>
            </a:lnSpc>
            <a:spcBef>
              <a:spcPct val="0"/>
            </a:spcBef>
            <a:spcAft>
              <a:spcPct val="15000"/>
            </a:spcAft>
            <a:buChar char="••"/>
          </a:pPr>
          <a:r>
            <a:rPr lang="en-US" sz="1600" kern="1200" dirty="0" err="1" smtClean="0"/>
            <a:t>Qihoo</a:t>
          </a:r>
          <a:r>
            <a:rPr lang="en-US" sz="1600" kern="1200" dirty="0" smtClean="0"/>
            <a:t> provides anti-virus software for users, sells advertising</a:t>
          </a:r>
          <a:endParaRPr lang="en-US" sz="1600" kern="1200" dirty="0"/>
        </a:p>
        <a:p>
          <a:pPr marL="171450" lvl="1" indent="-171450" algn="l" defTabSz="711200" rtl="0">
            <a:lnSpc>
              <a:spcPct val="90000"/>
            </a:lnSpc>
            <a:spcBef>
              <a:spcPct val="0"/>
            </a:spcBef>
            <a:spcAft>
              <a:spcPct val="15000"/>
            </a:spcAft>
            <a:buChar char="••"/>
          </a:pPr>
          <a:r>
            <a:rPr lang="en-US" sz="1600" kern="1200" dirty="0" smtClean="0"/>
            <a:t>They compete for users by providing different products to attract users but both looking to sell advertising</a:t>
          </a:r>
          <a:endParaRPr lang="en-US" sz="1600" kern="1200" dirty="0"/>
        </a:p>
      </dsp:txBody>
      <dsp:txXfrm>
        <a:off x="2834580" y="1015214"/>
        <a:ext cx="2484239" cy="3425760"/>
      </dsp:txXfrm>
    </dsp:sp>
    <dsp:sp modelId="{0BB79D79-D794-4BAA-B4ED-50BEF4E678EA}">
      <dsp:nvSpPr>
        <dsp:cNvPr id="0" name=""/>
        <dsp:cNvSpPr/>
      </dsp:nvSpPr>
      <dsp:spPr>
        <a:xfrm>
          <a:off x="5666612" y="54825"/>
          <a:ext cx="2484239" cy="960389"/>
        </a:xfrm>
        <a:prstGeom prst="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rtl="0">
            <a:lnSpc>
              <a:spcPct val="90000"/>
            </a:lnSpc>
            <a:spcBef>
              <a:spcPct val="0"/>
            </a:spcBef>
            <a:spcAft>
              <a:spcPct val="35000"/>
            </a:spcAft>
          </a:pPr>
          <a:r>
            <a:rPr lang="en-US" sz="1600" b="1" kern="1200" dirty="0" smtClean="0"/>
            <a:t>Different Pricing</a:t>
          </a:r>
          <a:endParaRPr lang="en-US" sz="1600" b="1" kern="1200" dirty="0"/>
        </a:p>
      </dsp:txBody>
      <dsp:txXfrm>
        <a:off x="5666612" y="54825"/>
        <a:ext cx="2484239" cy="960389"/>
      </dsp:txXfrm>
    </dsp:sp>
    <dsp:sp modelId="{2B9C9A8F-2912-4B8F-AA9D-61B38A4B16C8}">
      <dsp:nvSpPr>
        <dsp:cNvPr id="0" name=""/>
        <dsp:cNvSpPr/>
      </dsp:nvSpPr>
      <dsp:spPr>
        <a:xfrm>
          <a:off x="5666612" y="1015214"/>
          <a:ext cx="2484239" cy="3425760"/>
        </a:xfrm>
        <a:prstGeom prst="rect">
          <a:avLst/>
        </a:prstGeom>
        <a:solidFill>
          <a:schemeClr val="lt1">
            <a:alpha val="90000"/>
            <a:tint val="40000"/>
            <a:hueOff val="0"/>
            <a:satOff val="0"/>
            <a:lumOff val="0"/>
            <a:alphaOff val="0"/>
          </a:schemeClr>
        </a:solidFill>
        <a:ln w="1905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smtClean="0"/>
            <a:t>Google provides free software to users, Microsoft doesn’t</a:t>
          </a:r>
          <a:endParaRPr lang="en-US" sz="1600" kern="1200" dirty="0"/>
        </a:p>
        <a:p>
          <a:pPr marL="171450" lvl="1" indent="-171450" algn="l" defTabSz="711200" rtl="0">
            <a:lnSpc>
              <a:spcPct val="90000"/>
            </a:lnSpc>
            <a:spcBef>
              <a:spcPct val="0"/>
            </a:spcBef>
            <a:spcAft>
              <a:spcPct val="15000"/>
            </a:spcAft>
            <a:buChar char="••"/>
          </a:pPr>
          <a:r>
            <a:rPr lang="en-US" sz="1600" kern="1200" dirty="0" err="1" smtClean="0"/>
            <a:t>nytimes.com</a:t>
          </a:r>
          <a:r>
            <a:rPr lang="en-US" sz="1600" kern="1200" dirty="0" smtClean="0"/>
            <a:t> charges viewers, </a:t>
          </a:r>
          <a:r>
            <a:rPr lang="en-US" sz="1600" kern="1200" dirty="0" err="1" smtClean="0"/>
            <a:t>cnn.com</a:t>
          </a:r>
          <a:r>
            <a:rPr lang="en-US" sz="1600" kern="1200" dirty="0" smtClean="0"/>
            <a:t> doesn’t</a:t>
          </a:r>
          <a:endParaRPr lang="en-US" sz="1600" kern="1200" dirty="0"/>
        </a:p>
        <a:p>
          <a:pPr marL="171450" lvl="1" indent="-171450" algn="l" defTabSz="711200" rtl="0">
            <a:lnSpc>
              <a:spcPct val="90000"/>
            </a:lnSpc>
            <a:spcBef>
              <a:spcPct val="0"/>
            </a:spcBef>
            <a:spcAft>
              <a:spcPct val="15000"/>
            </a:spcAft>
            <a:buChar char="••"/>
          </a:pPr>
          <a:r>
            <a:rPr lang="en-US" sz="1600" kern="1200" dirty="0" smtClean="0"/>
            <a:t>Developers don’t pay to develop PC games, but do to develop console games</a:t>
          </a:r>
          <a:endParaRPr lang="en-US" sz="1600" kern="1200" dirty="0"/>
        </a:p>
      </dsp:txBody>
      <dsp:txXfrm>
        <a:off x="5666612" y="1015214"/>
        <a:ext cx="2484239" cy="342576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2138344" y="526"/>
          <a:ext cx="1823199" cy="978909"/>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2167015" y="29197"/>
        <a:ext cx="1765857" cy="921567"/>
      </dsp:txXfrm>
    </dsp:sp>
    <dsp:sp modelId="{76ED8D30-E6DF-2749-8A78-7B1917E23B1A}">
      <dsp:nvSpPr>
        <dsp:cNvPr id="0" name=""/>
        <dsp:cNvSpPr/>
      </dsp:nvSpPr>
      <dsp:spPr>
        <a:xfrm>
          <a:off x="2320664" y="979436"/>
          <a:ext cx="180496" cy="797709"/>
        </a:xfrm>
        <a:custGeom>
          <a:avLst/>
          <a:gdLst/>
          <a:ahLst/>
          <a:cxnLst/>
          <a:rect l="0" t="0" r="0" b="0"/>
          <a:pathLst>
            <a:path>
              <a:moveTo>
                <a:pt x="0" y="0"/>
              </a:moveTo>
              <a:lnTo>
                <a:pt x="0" y="797709"/>
              </a:lnTo>
              <a:lnTo>
                <a:pt x="180496" y="79770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2501161" y="1265203"/>
          <a:ext cx="1502272" cy="1023884"/>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Overview</a:t>
          </a:r>
        </a:p>
      </dsp:txBody>
      <dsp:txXfrm>
        <a:off x="2531150" y="1295192"/>
        <a:ext cx="1442294" cy="963906"/>
      </dsp:txXfrm>
    </dsp:sp>
    <dsp:sp modelId="{3A2A5880-A6C2-264B-BDCF-DBD0AF929D89}">
      <dsp:nvSpPr>
        <dsp:cNvPr id="0" name=""/>
        <dsp:cNvSpPr/>
      </dsp:nvSpPr>
      <dsp:spPr>
        <a:xfrm>
          <a:off x="2320664" y="979436"/>
          <a:ext cx="180496" cy="2023579"/>
        </a:xfrm>
        <a:custGeom>
          <a:avLst/>
          <a:gdLst/>
          <a:ahLst/>
          <a:cxnLst/>
          <a:rect l="0" t="0" r="0" b="0"/>
          <a:pathLst>
            <a:path>
              <a:moveTo>
                <a:pt x="0" y="0"/>
              </a:moveTo>
              <a:lnTo>
                <a:pt x="0" y="2023579"/>
              </a:lnTo>
              <a:lnTo>
                <a:pt x="180496" y="202357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2501161" y="2500562"/>
          <a:ext cx="1502272" cy="1004907"/>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Interdependent Demand</a:t>
          </a:r>
        </a:p>
      </dsp:txBody>
      <dsp:txXfrm>
        <a:off x="2530594" y="2529995"/>
        <a:ext cx="1443406" cy="946041"/>
      </dsp:txXfrm>
    </dsp:sp>
    <dsp:sp modelId="{468BB4D6-13ED-472A-9B2F-B889E934E5F7}">
      <dsp:nvSpPr>
        <dsp:cNvPr id="0" name=""/>
        <dsp:cNvSpPr/>
      </dsp:nvSpPr>
      <dsp:spPr>
        <a:xfrm>
          <a:off x="2320664" y="979436"/>
          <a:ext cx="180496" cy="3334774"/>
        </a:xfrm>
        <a:custGeom>
          <a:avLst/>
          <a:gdLst/>
          <a:ahLst/>
          <a:cxnLst/>
          <a:rect l="0" t="0" r="0" b="0"/>
          <a:pathLst>
            <a:path>
              <a:moveTo>
                <a:pt x="0" y="0"/>
              </a:moveTo>
              <a:lnTo>
                <a:pt x="0" y="3334774"/>
              </a:lnTo>
              <a:lnTo>
                <a:pt x="180496" y="3334774"/>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462129-1BEB-48E6-9DA5-E26D8E2E12C4}">
      <dsp:nvSpPr>
        <dsp:cNvPr id="0" name=""/>
        <dsp:cNvSpPr/>
      </dsp:nvSpPr>
      <dsp:spPr>
        <a:xfrm>
          <a:off x="2501161" y="3811757"/>
          <a:ext cx="1502272" cy="1004907"/>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Profit-Maximization</a:t>
          </a:r>
        </a:p>
      </dsp:txBody>
      <dsp:txXfrm>
        <a:off x="2530594" y="3841190"/>
        <a:ext cx="1443406" cy="946041"/>
      </dsp:txXfrm>
    </dsp:sp>
    <dsp:sp modelId="{5DB592F2-5BA2-E54D-AD87-72ABDB967F93}">
      <dsp:nvSpPr>
        <dsp:cNvPr id="0" name=""/>
        <dsp:cNvSpPr/>
      </dsp:nvSpPr>
      <dsp:spPr>
        <a:xfrm>
          <a:off x="4574120" y="526"/>
          <a:ext cx="1811682" cy="962627"/>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602314" y="28720"/>
        <a:ext cx="1755294" cy="906239"/>
      </dsp:txXfrm>
    </dsp:sp>
    <dsp:sp modelId="{B9550C60-A2BE-9D4C-BA47-715FBDE04285}">
      <dsp:nvSpPr>
        <dsp:cNvPr id="0" name=""/>
        <dsp:cNvSpPr/>
      </dsp:nvSpPr>
      <dsp:spPr>
        <a:xfrm>
          <a:off x="4755288" y="963154"/>
          <a:ext cx="181168" cy="821183"/>
        </a:xfrm>
        <a:custGeom>
          <a:avLst/>
          <a:gdLst/>
          <a:ahLst/>
          <a:cxnLst/>
          <a:rect l="0" t="0" r="0" b="0"/>
          <a:pathLst>
            <a:path>
              <a:moveTo>
                <a:pt x="0" y="0"/>
              </a:moveTo>
              <a:lnTo>
                <a:pt x="0" y="821183"/>
              </a:lnTo>
              <a:lnTo>
                <a:pt x="181168" y="821183"/>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4936457" y="1269442"/>
          <a:ext cx="1459598" cy="1029790"/>
        </a:xfrm>
        <a:prstGeom prst="roundRect">
          <a:avLst>
            <a:gd name="adj" fmla="val 10000"/>
          </a:avLst>
        </a:prstGeom>
        <a:solidFill>
          <a:schemeClr val="accent2">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Competitive Bottlenecks and Multihoming</a:t>
          </a:r>
        </a:p>
      </dsp:txBody>
      <dsp:txXfrm>
        <a:off x="4966619" y="1299604"/>
        <a:ext cx="1399274" cy="969466"/>
      </dsp:txXfrm>
    </dsp:sp>
    <dsp:sp modelId="{B4569151-AB96-3247-A8BE-ECA3F0E12D6E}">
      <dsp:nvSpPr>
        <dsp:cNvPr id="0" name=""/>
        <dsp:cNvSpPr/>
      </dsp:nvSpPr>
      <dsp:spPr>
        <a:xfrm>
          <a:off x="4755288" y="963154"/>
          <a:ext cx="185284" cy="2033582"/>
        </a:xfrm>
        <a:custGeom>
          <a:avLst/>
          <a:gdLst/>
          <a:ahLst/>
          <a:cxnLst/>
          <a:rect l="0" t="0" r="0" b="0"/>
          <a:pathLst>
            <a:path>
              <a:moveTo>
                <a:pt x="0" y="0"/>
              </a:moveTo>
              <a:lnTo>
                <a:pt x="0" y="2033582"/>
              </a:lnTo>
              <a:lnTo>
                <a:pt x="185284" y="2033582"/>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4940573" y="2486570"/>
          <a:ext cx="1449365" cy="1020332"/>
        </a:xfrm>
        <a:prstGeom prst="roundRect">
          <a:avLst>
            <a:gd name="adj" fmla="val 10000"/>
          </a:avLst>
        </a:prstGeom>
        <a:solidFill>
          <a:schemeClr val="accent2">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Pricing and Welfare</a:t>
          </a:r>
          <a:endParaRPr lang="en-US" sz="1400" kern="1200" dirty="0"/>
        </a:p>
      </dsp:txBody>
      <dsp:txXfrm>
        <a:off x="4970458" y="2516455"/>
        <a:ext cx="1389595" cy="960562"/>
      </dsp:txXfrm>
    </dsp:sp>
    <dsp:sp modelId="{0E1ABAFF-60A5-4605-A1B7-8BED1E7B2C47}">
      <dsp:nvSpPr>
        <dsp:cNvPr id="0" name=""/>
        <dsp:cNvSpPr/>
      </dsp:nvSpPr>
      <dsp:spPr>
        <a:xfrm>
          <a:off x="4755288" y="963154"/>
          <a:ext cx="197712" cy="3357017"/>
        </a:xfrm>
        <a:custGeom>
          <a:avLst/>
          <a:gdLst/>
          <a:ahLst/>
          <a:cxnLst/>
          <a:rect l="0" t="0" r="0" b="0"/>
          <a:pathLst>
            <a:path>
              <a:moveTo>
                <a:pt x="0" y="0"/>
              </a:moveTo>
              <a:lnTo>
                <a:pt x="0" y="3357017"/>
              </a:lnTo>
              <a:lnTo>
                <a:pt x="197712" y="3357017"/>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36081E-F345-436D-B75A-FB77152B5AC1}">
      <dsp:nvSpPr>
        <dsp:cNvPr id="0" name=""/>
        <dsp:cNvSpPr/>
      </dsp:nvSpPr>
      <dsp:spPr>
        <a:xfrm>
          <a:off x="4953001" y="3810005"/>
          <a:ext cx="1449365" cy="1020332"/>
        </a:xfrm>
        <a:prstGeom prst="roundRect">
          <a:avLst>
            <a:gd name="adj" fmla="val 10000"/>
          </a:avLst>
        </a:prstGeom>
        <a:solidFill>
          <a:schemeClr val="accent2">
            <a:alpha val="9000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Critical</a:t>
          </a:r>
          <a:r>
            <a:rPr lang="en-US" sz="1400" kern="1200" baseline="0" dirty="0" smtClean="0"/>
            <a:t> Mass and Ignition</a:t>
          </a:r>
          <a:endParaRPr lang="en-US" sz="1400" kern="1200" dirty="0"/>
        </a:p>
      </dsp:txBody>
      <dsp:txXfrm>
        <a:off x="4982886" y="3839890"/>
        <a:ext cx="1389595" cy="9605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53233"/>
          <a:ext cx="8229600" cy="3501225"/>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187196" rIns="63870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Pricing: </a:t>
          </a:r>
          <a:r>
            <a:rPr lang="en-US" sz="1800" kern="1200" dirty="0" smtClean="0">
              <a:solidFill>
                <a:schemeClr val="tx1"/>
              </a:solidFill>
              <a:latin typeface="+mj-lt"/>
            </a:rPr>
            <a:t>Relative prices to two sides and </a:t>
          </a:r>
          <a:r>
            <a:rPr lang="en-US" sz="1800" kern="1200" dirty="0" smtClean="0">
              <a:solidFill>
                <a:schemeClr val="tx1"/>
              </a:solidFill>
              <a:latin typeface="+mj-lt"/>
            </a:rPr>
            <a:t>access </a:t>
          </a:r>
          <a:r>
            <a:rPr lang="en-US" sz="1800" kern="1200" dirty="0" smtClean="0">
              <a:solidFill>
                <a:schemeClr val="tx1"/>
              </a:solidFill>
              <a:latin typeface="+mj-lt"/>
            </a:rPr>
            <a:t>charges and variable fees.</a:t>
          </a: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Design Decisions: </a:t>
          </a:r>
          <a:r>
            <a:rPr lang="en-US" sz="1800" kern="1200" dirty="0" smtClean="0">
              <a:solidFill>
                <a:schemeClr val="tx1"/>
              </a:solidFill>
              <a:latin typeface="+mj-lt"/>
              <a:cs typeface="Times New Roman" pitchFamily="18" charset="0"/>
            </a:rPr>
            <a:t>Facilitating interactions and Getting customers on board platform.</a:t>
          </a: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Rules and Regulations: </a:t>
          </a:r>
          <a:r>
            <a:rPr lang="en-US" sz="1800" kern="1200" dirty="0" smtClean="0">
              <a:solidFill>
                <a:schemeClr val="tx1"/>
              </a:solidFill>
              <a:latin typeface="+mj-lt"/>
              <a:cs typeface="Times New Roman" pitchFamily="18" charset="0"/>
            </a:rPr>
            <a:t>Regulating interactions and Prevent negative externalities</a:t>
          </a:r>
          <a:endParaRPr lang="en-US" sz="1800" kern="1200" dirty="0">
            <a:solidFill>
              <a:schemeClr val="tx1"/>
            </a:solidFill>
            <a:latin typeface="+mj-lt"/>
          </a:endParaRPr>
        </a:p>
      </dsp:txBody>
      <dsp:txXfrm>
        <a:off x="0" y="153233"/>
        <a:ext cx="8229600" cy="3501225"/>
      </dsp:txXfrm>
    </dsp:sp>
    <dsp:sp modelId="{9514EDE9-45DB-A04D-93D4-CB8C956199C1}">
      <dsp:nvSpPr>
        <dsp:cNvPr id="0" name=""/>
        <dsp:cNvSpPr/>
      </dsp:nvSpPr>
      <dsp:spPr>
        <a:xfrm>
          <a:off x="403927" y="0"/>
          <a:ext cx="7825672" cy="99141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mj-lt"/>
              <a:cs typeface="Times New Roman" pitchFamily="18" charset="0"/>
            </a:rPr>
            <a:t>By internalizing network effects through:</a:t>
          </a:r>
          <a:r>
            <a:rPr lang="en-US" sz="1800" kern="1200" dirty="0" smtClean="0">
              <a:solidFill>
                <a:schemeClr val="tx1"/>
              </a:solidFill>
              <a:latin typeface="+mj-lt"/>
            </a:rPr>
            <a:t> </a:t>
          </a:r>
          <a:endParaRPr lang="en-US" sz="1800" b="0" i="0" kern="1200" dirty="0">
            <a:solidFill>
              <a:schemeClr val="tx1"/>
            </a:solidFill>
            <a:latin typeface="+mj-lt"/>
            <a:cs typeface="Century Gothic"/>
          </a:endParaRPr>
        </a:p>
      </dsp:txBody>
      <dsp:txXfrm>
        <a:off x="452324" y="48397"/>
        <a:ext cx="7728878" cy="8946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16336"/>
          <a:ext cx="8229600" cy="3477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958088" rIns="638708"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Pricing: </a:t>
          </a:r>
          <a:r>
            <a:rPr lang="en-US" sz="1800" kern="1200" dirty="0" smtClean="0">
              <a:latin typeface="+mj-lt"/>
            </a:rPr>
            <a:t>Magazines price low to readers to get their “eyeballs” which they then sell to advertisers.</a:t>
          </a: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Design Decisions: </a:t>
          </a:r>
          <a:r>
            <a:rPr lang="en-US" sz="1800" kern="1200" dirty="0" smtClean="0">
              <a:latin typeface="+mj-lt"/>
            </a:rPr>
            <a:t>Shopping malls design space to encourage foot traffic to stores while making walking around mall enjoyable for shopper.</a:t>
          </a: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endParaRPr lang="en-US" sz="1800" kern="1200" dirty="0">
            <a:solidFill>
              <a:schemeClr val="tx1"/>
            </a:solidFill>
            <a:latin typeface="+mj-lt"/>
          </a:endParaRPr>
        </a:p>
        <a:p>
          <a:pPr marL="171450" lvl="1" indent="-171450" algn="l" defTabSz="800100">
            <a:lnSpc>
              <a:spcPct val="90000"/>
            </a:lnSpc>
            <a:spcBef>
              <a:spcPct val="0"/>
            </a:spcBef>
            <a:spcAft>
              <a:spcPct val="15000"/>
            </a:spcAft>
            <a:buChar char="••"/>
          </a:pPr>
          <a:r>
            <a:rPr lang="en-US" sz="1800" b="1" kern="1200" dirty="0" smtClean="0">
              <a:solidFill>
                <a:schemeClr val="tx1"/>
              </a:solidFill>
              <a:latin typeface="+mj-lt"/>
              <a:cs typeface="Times New Roman" pitchFamily="18" charset="0"/>
            </a:rPr>
            <a:t>Rules and Regulations: </a:t>
          </a:r>
          <a:r>
            <a:rPr lang="en-US" sz="1800" kern="1200" dirty="0" smtClean="0">
              <a:latin typeface="+mj-lt"/>
            </a:rPr>
            <a:t>Auctions penalize sellers for defective merchandise and buyers for nonpayment. </a:t>
          </a:r>
          <a:endParaRPr lang="en-US" sz="1800" kern="1200" dirty="0">
            <a:solidFill>
              <a:schemeClr val="tx1"/>
            </a:solidFill>
            <a:latin typeface="+mj-lt"/>
          </a:endParaRPr>
        </a:p>
      </dsp:txBody>
      <dsp:txXfrm>
        <a:off x="0" y="116336"/>
        <a:ext cx="8229600" cy="3477600"/>
      </dsp:txXfrm>
    </dsp:sp>
    <dsp:sp modelId="{9514EDE9-45DB-A04D-93D4-CB8C956199C1}">
      <dsp:nvSpPr>
        <dsp:cNvPr id="0" name=""/>
        <dsp:cNvSpPr/>
      </dsp:nvSpPr>
      <dsp:spPr>
        <a:xfrm>
          <a:off x="403927" y="0"/>
          <a:ext cx="7825672" cy="80008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mj-lt"/>
              <a:cs typeface="Times New Roman" pitchFamily="18" charset="0"/>
            </a:rPr>
            <a:t>By internalizing network effects through:</a:t>
          </a:r>
          <a:r>
            <a:rPr lang="en-US" sz="1800" kern="1200" dirty="0" smtClean="0">
              <a:solidFill>
                <a:schemeClr val="tx1"/>
              </a:solidFill>
              <a:latin typeface="+mj-lt"/>
            </a:rPr>
            <a:t> </a:t>
          </a:r>
          <a:endParaRPr lang="en-US" sz="1800" b="0" i="0" kern="1200" dirty="0">
            <a:solidFill>
              <a:schemeClr val="tx1"/>
            </a:solidFill>
            <a:latin typeface="+mj-lt"/>
            <a:cs typeface="Century Gothic"/>
          </a:endParaRPr>
        </a:p>
      </dsp:txBody>
      <dsp:txXfrm>
        <a:off x="442984" y="39057"/>
        <a:ext cx="7747558" cy="7219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D6DEC-2EEE-44AA-B582-82F456A1101F}">
      <dsp:nvSpPr>
        <dsp:cNvPr id="0" name=""/>
        <dsp:cNvSpPr/>
      </dsp:nvSpPr>
      <dsp:spPr>
        <a:xfrm>
          <a:off x="0" y="2195"/>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35669497-3F74-4D55-9E49-44E9FCA72F81}">
      <dsp:nvSpPr>
        <dsp:cNvPr id="0" name=""/>
        <dsp:cNvSpPr/>
      </dsp:nvSpPr>
      <dsp:spPr>
        <a:xfrm>
          <a:off x="0" y="2195"/>
          <a:ext cx="1630680" cy="1497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A Place to Get Together</a:t>
          </a:r>
          <a:endParaRPr lang="en-US" sz="2000" b="1" kern="1200" dirty="0"/>
        </a:p>
      </dsp:txBody>
      <dsp:txXfrm>
        <a:off x="0" y="2195"/>
        <a:ext cx="1630680" cy="1497136"/>
      </dsp:txXfrm>
    </dsp:sp>
    <dsp:sp modelId="{ACEA9399-4457-4527-B888-1F3093DA636E}">
      <dsp:nvSpPr>
        <dsp:cNvPr id="0" name=""/>
        <dsp:cNvSpPr/>
      </dsp:nvSpPr>
      <dsp:spPr>
        <a:xfrm>
          <a:off x="1752980" y="70180"/>
          <a:ext cx="6400418" cy="1359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Platform</a:t>
          </a:r>
          <a:r>
            <a:rPr lang="en-US" sz="1600" kern="1200" baseline="0" dirty="0" smtClean="0"/>
            <a:t> provides a physical or virtual environment for different types of customers to get together.   </a:t>
          </a:r>
          <a:endParaRPr lang="en-US" sz="1600" kern="1200" dirty="0"/>
        </a:p>
      </dsp:txBody>
      <dsp:txXfrm>
        <a:off x="1752980" y="70180"/>
        <a:ext cx="6400418" cy="1359704"/>
      </dsp:txXfrm>
    </dsp:sp>
    <dsp:sp modelId="{8917FE53-E9F6-4E7D-8B92-D2200FD164A3}">
      <dsp:nvSpPr>
        <dsp:cNvPr id="0" name=""/>
        <dsp:cNvSpPr/>
      </dsp:nvSpPr>
      <dsp:spPr>
        <a:xfrm>
          <a:off x="1630679" y="1429884"/>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D92989E1-12EF-458A-A8D8-B354C63D0686}">
      <dsp:nvSpPr>
        <dsp:cNvPr id="0" name=""/>
        <dsp:cNvSpPr/>
      </dsp:nvSpPr>
      <dsp:spPr>
        <a:xfrm>
          <a:off x="0" y="1499331"/>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444ED926-4178-42EC-987E-6724FE7548DC}">
      <dsp:nvSpPr>
        <dsp:cNvPr id="0" name=""/>
        <dsp:cNvSpPr/>
      </dsp:nvSpPr>
      <dsp:spPr>
        <a:xfrm>
          <a:off x="0" y="1499331"/>
          <a:ext cx="1630680" cy="1497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Ways to Connect and Create Value</a:t>
          </a:r>
          <a:endParaRPr lang="en-US" sz="2000" b="1" kern="1200" dirty="0"/>
        </a:p>
      </dsp:txBody>
      <dsp:txXfrm>
        <a:off x="0" y="1499331"/>
        <a:ext cx="1630680" cy="1497136"/>
      </dsp:txXfrm>
    </dsp:sp>
    <dsp:sp modelId="{6780D4EC-2C36-410F-8169-4CCDD296CE23}">
      <dsp:nvSpPr>
        <dsp:cNvPr id="0" name=""/>
        <dsp:cNvSpPr/>
      </dsp:nvSpPr>
      <dsp:spPr>
        <a:xfrm>
          <a:off x="1752980" y="1567316"/>
          <a:ext cx="6400418" cy="1359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Platform provides search and matching methods for helping customers find “value-creating” transactions and for exchanging value.</a:t>
          </a:r>
        </a:p>
      </dsp:txBody>
      <dsp:txXfrm>
        <a:off x="1752980" y="1567316"/>
        <a:ext cx="6400418" cy="1359704"/>
      </dsp:txXfrm>
    </dsp:sp>
    <dsp:sp modelId="{98D7045B-3FFD-4CC0-A510-19C4895075C2}">
      <dsp:nvSpPr>
        <dsp:cNvPr id="0" name=""/>
        <dsp:cNvSpPr/>
      </dsp:nvSpPr>
      <dsp:spPr>
        <a:xfrm>
          <a:off x="1630679" y="2927021"/>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 modelId="{7E7A0A32-69A4-FA4C-8A6B-C8D2AD969086}">
      <dsp:nvSpPr>
        <dsp:cNvPr id="0" name=""/>
        <dsp:cNvSpPr/>
      </dsp:nvSpPr>
      <dsp:spPr>
        <a:xfrm>
          <a:off x="0" y="2996468"/>
          <a:ext cx="8153400" cy="0"/>
        </a:xfrm>
        <a:prstGeom prst="line">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3">
          <a:scrgbClr r="0" g="0" b="0"/>
        </a:fillRef>
        <a:effectRef idx="2">
          <a:scrgbClr r="0" g="0" b="0"/>
        </a:effectRef>
        <a:fontRef idx="minor">
          <a:schemeClr val="lt1"/>
        </a:fontRef>
      </dsp:style>
    </dsp:sp>
    <dsp:sp modelId="{9E0E6968-68AD-DA41-B69D-B62CBD013E0F}">
      <dsp:nvSpPr>
        <dsp:cNvPr id="0" name=""/>
        <dsp:cNvSpPr/>
      </dsp:nvSpPr>
      <dsp:spPr>
        <a:xfrm>
          <a:off x="0" y="2996468"/>
          <a:ext cx="1630680" cy="1497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smtClean="0"/>
            <a:t>Manage externalities</a:t>
          </a:r>
        </a:p>
      </dsp:txBody>
      <dsp:txXfrm>
        <a:off x="0" y="2996468"/>
        <a:ext cx="1630680" cy="1497136"/>
      </dsp:txXfrm>
    </dsp:sp>
    <dsp:sp modelId="{0C144566-D1FB-C64A-87D5-EF73F5B7B9AE}">
      <dsp:nvSpPr>
        <dsp:cNvPr id="0" name=""/>
        <dsp:cNvSpPr/>
      </dsp:nvSpPr>
      <dsp:spPr>
        <a:xfrm>
          <a:off x="1752980" y="3064453"/>
          <a:ext cx="6400418" cy="1359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t>Platforms manage positive and negative externalities to increase value that members can realize from the platform.  </a:t>
          </a:r>
          <a:r>
            <a:rPr lang="en-US" sz="1600" kern="1200" baseline="0" dirty="0" smtClean="0"/>
            <a:t> </a:t>
          </a:r>
          <a:endParaRPr lang="en-US" sz="1600" kern="1200" dirty="0" smtClean="0"/>
        </a:p>
      </dsp:txBody>
      <dsp:txXfrm>
        <a:off x="1752980" y="3064453"/>
        <a:ext cx="6400418" cy="1359704"/>
      </dsp:txXfrm>
    </dsp:sp>
    <dsp:sp modelId="{C242B878-F40E-4348-88DD-3953EADB5524}">
      <dsp:nvSpPr>
        <dsp:cNvPr id="0" name=""/>
        <dsp:cNvSpPr/>
      </dsp:nvSpPr>
      <dsp:spPr>
        <a:xfrm>
          <a:off x="1630679" y="4424157"/>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a:outerShdw blurRad="38100" dist="30000" dir="5400000" rotWithShape="0">
            <a:srgbClr val="000000">
              <a:alpha val="45000"/>
            </a:srgbClr>
          </a:outerShdw>
        </a:effectLst>
      </dsp:spPr>
      <dsp:style>
        <a:lnRef idx="2">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A20B9-B678-5640-B446-6EA956D26620}">
      <dsp:nvSpPr>
        <dsp:cNvPr id="0" name=""/>
        <dsp:cNvSpPr/>
      </dsp:nvSpPr>
      <dsp:spPr>
        <a:xfrm>
          <a:off x="0" y="0"/>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94A81A-7308-D646-A1AC-2E840842B7DB}">
      <dsp:nvSpPr>
        <dsp:cNvPr id="0" name=""/>
        <dsp:cNvSpPr/>
      </dsp:nvSpPr>
      <dsp:spPr>
        <a:xfrm>
          <a:off x="0" y="0"/>
          <a:ext cx="1630680" cy="2247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baseline="0" dirty="0" smtClean="0"/>
            <a:t>Sorting Devices to Get Right Customers</a:t>
          </a:r>
          <a:endParaRPr lang="en-US" sz="1800" b="1" kern="1200" baseline="0" dirty="0"/>
        </a:p>
      </dsp:txBody>
      <dsp:txXfrm>
        <a:off x="0" y="0"/>
        <a:ext cx="1630680" cy="2247900"/>
      </dsp:txXfrm>
    </dsp:sp>
    <dsp:sp modelId="{8860BF20-34D4-48A2-9263-FD3333020893}">
      <dsp:nvSpPr>
        <dsp:cNvPr id="0" name=""/>
        <dsp:cNvSpPr/>
      </dsp:nvSpPr>
      <dsp:spPr>
        <a:xfrm>
          <a:off x="1752980" y="52246"/>
          <a:ext cx="6400418" cy="1044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ts val="0"/>
            </a:spcAft>
          </a:pPr>
          <a:r>
            <a:rPr lang="en-US" sz="1800" kern="1200" dirty="0" smtClean="0"/>
            <a:t>“Exclusionary vibe” </a:t>
          </a:r>
        </a:p>
        <a:p>
          <a:pPr lvl="0" algn="l" defTabSz="800100" rtl="0">
            <a:lnSpc>
              <a:spcPct val="90000"/>
            </a:lnSpc>
            <a:spcBef>
              <a:spcPct val="0"/>
            </a:spcBef>
            <a:spcAft>
              <a:spcPts val="0"/>
            </a:spcAft>
          </a:pPr>
          <a:r>
            <a:rPr lang="en-US" sz="1600" kern="1200" dirty="0" smtClean="0"/>
            <a:t>(</a:t>
          </a:r>
          <a:r>
            <a:rPr lang="en-US" sz="1800" kern="1200" dirty="0" err="1" smtClean="0"/>
            <a:t>JDate</a:t>
          </a:r>
          <a:r>
            <a:rPr lang="en-US" sz="1800" kern="1200" dirty="0" smtClean="0"/>
            <a:t> discourages Gentiles)</a:t>
          </a:r>
          <a:endParaRPr lang="en-US" sz="1800" kern="1200" dirty="0"/>
        </a:p>
      </dsp:txBody>
      <dsp:txXfrm>
        <a:off x="1752980" y="52246"/>
        <a:ext cx="6400418" cy="1044922"/>
      </dsp:txXfrm>
    </dsp:sp>
    <dsp:sp modelId="{01B6EA61-324A-4117-9CD2-41ED45C1FCEB}">
      <dsp:nvSpPr>
        <dsp:cNvPr id="0" name=""/>
        <dsp:cNvSpPr/>
      </dsp:nvSpPr>
      <dsp:spPr>
        <a:xfrm>
          <a:off x="1630679" y="1097168"/>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45DF8A-9F6C-4740-A2B0-587DAC435F88}">
      <dsp:nvSpPr>
        <dsp:cNvPr id="0" name=""/>
        <dsp:cNvSpPr/>
      </dsp:nvSpPr>
      <dsp:spPr>
        <a:xfrm>
          <a:off x="1752980" y="1149414"/>
          <a:ext cx="6400418" cy="1044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ts val="0"/>
            </a:spcAft>
          </a:pPr>
          <a:r>
            <a:rPr lang="en-US" sz="1800" kern="1200" dirty="0" smtClean="0"/>
            <a:t>“Exclusionary amenity” </a:t>
          </a:r>
        </a:p>
        <a:p>
          <a:pPr lvl="0" algn="l" defTabSz="800100" rtl="0">
            <a:lnSpc>
              <a:spcPct val="90000"/>
            </a:lnSpc>
            <a:spcBef>
              <a:spcPct val="0"/>
            </a:spcBef>
            <a:spcAft>
              <a:spcPts val="0"/>
            </a:spcAft>
          </a:pPr>
          <a:r>
            <a:rPr lang="en-US" sz="1800" kern="1200" dirty="0" smtClean="0"/>
            <a:t>(Upscale anchor stores discourages low-end shoppers)</a:t>
          </a:r>
          <a:endParaRPr lang="en-US" sz="1800" kern="1200" dirty="0"/>
        </a:p>
      </dsp:txBody>
      <dsp:txXfrm>
        <a:off x="1752980" y="1149414"/>
        <a:ext cx="6400418" cy="1044922"/>
      </dsp:txXfrm>
    </dsp:sp>
    <dsp:sp modelId="{F1599E22-2C3B-4E76-8D72-01AF60320A23}">
      <dsp:nvSpPr>
        <dsp:cNvPr id="0" name=""/>
        <dsp:cNvSpPr/>
      </dsp:nvSpPr>
      <dsp:spPr>
        <a:xfrm>
          <a:off x="1630679" y="2194336"/>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C42CA5-AE1E-46A7-B389-527308F5CA70}">
      <dsp:nvSpPr>
        <dsp:cNvPr id="0" name=""/>
        <dsp:cNvSpPr/>
      </dsp:nvSpPr>
      <dsp:spPr>
        <a:xfrm>
          <a:off x="0" y="2247900"/>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ADD24F-1EAD-4647-BC96-797A123B28BD}">
      <dsp:nvSpPr>
        <dsp:cNvPr id="0" name=""/>
        <dsp:cNvSpPr/>
      </dsp:nvSpPr>
      <dsp:spPr>
        <a:xfrm>
          <a:off x="0" y="2247900"/>
          <a:ext cx="1630680" cy="2247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baseline="0" dirty="0" smtClean="0"/>
            <a:t>Search Diversion</a:t>
          </a:r>
          <a:endParaRPr lang="en-US" sz="1800" b="1" kern="1200" baseline="0" dirty="0"/>
        </a:p>
      </dsp:txBody>
      <dsp:txXfrm>
        <a:off x="0" y="2247900"/>
        <a:ext cx="1630680" cy="2247900"/>
      </dsp:txXfrm>
    </dsp:sp>
    <dsp:sp modelId="{D8B1F90E-2ED6-4954-B005-C1B0C5A06240}">
      <dsp:nvSpPr>
        <dsp:cNvPr id="0" name=""/>
        <dsp:cNvSpPr/>
      </dsp:nvSpPr>
      <dsp:spPr>
        <a:xfrm>
          <a:off x="1752980" y="2300146"/>
          <a:ext cx="6400418" cy="1044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Design rules encourage one type of agent to meet another type of agent who really values them but may not seek out by themselves</a:t>
          </a:r>
          <a:endParaRPr lang="en-US" sz="1800" kern="1200" dirty="0"/>
        </a:p>
      </dsp:txBody>
      <dsp:txXfrm>
        <a:off x="1752980" y="2300146"/>
        <a:ext cx="6400418" cy="1044922"/>
      </dsp:txXfrm>
    </dsp:sp>
    <dsp:sp modelId="{B15E6160-CF8E-414E-BDE1-F2CB217BC9FD}">
      <dsp:nvSpPr>
        <dsp:cNvPr id="0" name=""/>
        <dsp:cNvSpPr/>
      </dsp:nvSpPr>
      <dsp:spPr>
        <a:xfrm>
          <a:off x="1630679" y="3345068"/>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F7E457-45E1-4560-8EC5-967CDF3C17DC}">
      <dsp:nvSpPr>
        <dsp:cNvPr id="0" name=""/>
        <dsp:cNvSpPr/>
      </dsp:nvSpPr>
      <dsp:spPr>
        <a:xfrm>
          <a:off x="1752980" y="3397314"/>
          <a:ext cx="6400418" cy="1044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Shopping malls with anchor stores at either end</a:t>
          </a:r>
          <a:endParaRPr lang="en-US" sz="1800" kern="1200" dirty="0"/>
        </a:p>
      </dsp:txBody>
      <dsp:txXfrm>
        <a:off x="1752980" y="3397314"/>
        <a:ext cx="6400418" cy="1044922"/>
      </dsp:txXfrm>
    </dsp:sp>
    <dsp:sp modelId="{42E519B2-A89E-4D57-99E1-9CA58BA260EA}">
      <dsp:nvSpPr>
        <dsp:cNvPr id="0" name=""/>
        <dsp:cNvSpPr/>
      </dsp:nvSpPr>
      <dsp:spPr>
        <a:xfrm>
          <a:off x="1630679" y="4442236"/>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E368C-D903-4ECB-9B73-2D3EA799D3EA}">
      <dsp:nvSpPr>
        <dsp:cNvPr id="0" name=""/>
        <dsp:cNvSpPr/>
      </dsp:nvSpPr>
      <dsp:spPr>
        <a:xfrm>
          <a:off x="0" y="2083"/>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C4EFBA-9B01-4C5E-90CD-36DE4796282D}">
      <dsp:nvSpPr>
        <dsp:cNvPr id="0" name=""/>
        <dsp:cNvSpPr/>
      </dsp:nvSpPr>
      <dsp:spPr>
        <a:xfrm>
          <a:off x="0" y="2083"/>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Rules</a:t>
          </a:r>
          <a:endParaRPr lang="en-US" sz="1800" b="1" kern="1200" dirty="0"/>
        </a:p>
      </dsp:txBody>
      <dsp:txXfrm>
        <a:off x="0" y="2083"/>
        <a:ext cx="1630680" cy="1421010"/>
      </dsp:txXfrm>
    </dsp:sp>
    <dsp:sp modelId="{0286B07E-31C8-4EA7-B846-B14DAB43CAE4}">
      <dsp:nvSpPr>
        <dsp:cNvPr id="0" name=""/>
        <dsp:cNvSpPr/>
      </dsp:nvSpPr>
      <dsp:spPr>
        <a:xfrm>
          <a:off x="1752980" y="35110"/>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ts val="0"/>
            </a:spcAft>
          </a:pPr>
          <a:r>
            <a:rPr lang="en-US" sz="1800" kern="1200" dirty="0" smtClean="0"/>
            <a:t>Prohibitions on actions that could harm other agents </a:t>
          </a:r>
        </a:p>
        <a:p>
          <a:pPr lvl="0" algn="l" defTabSz="800100" rtl="0">
            <a:lnSpc>
              <a:spcPct val="90000"/>
            </a:lnSpc>
            <a:spcBef>
              <a:spcPct val="0"/>
            </a:spcBef>
            <a:spcAft>
              <a:spcPts val="0"/>
            </a:spcAft>
          </a:pPr>
          <a:r>
            <a:rPr lang="en-US" sz="1600" kern="1200" dirty="0" smtClean="0"/>
            <a:t>(usually those on other side of match/transaction)</a:t>
          </a:r>
          <a:endParaRPr lang="en-US" sz="1600" kern="1200" dirty="0"/>
        </a:p>
      </dsp:txBody>
      <dsp:txXfrm>
        <a:off x="1752980" y="35110"/>
        <a:ext cx="6400418" cy="660548"/>
      </dsp:txXfrm>
    </dsp:sp>
    <dsp:sp modelId="{7B624ED9-1335-4BFD-8380-7340B86124B8}">
      <dsp:nvSpPr>
        <dsp:cNvPr id="0" name=""/>
        <dsp:cNvSpPr/>
      </dsp:nvSpPr>
      <dsp:spPr>
        <a:xfrm>
          <a:off x="1630679" y="695659"/>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BBED54-E9EB-4EF1-8784-FED65C3EE910}">
      <dsp:nvSpPr>
        <dsp:cNvPr id="0" name=""/>
        <dsp:cNvSpPr/>
      </dsp:nvSpPr>
      <dsp:spPr>
        <a:xfrm>
          <a:off x="1752980" y="728686"/>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ts val="0"/>
            </a:spcAft>
          </a:pPr>
          <a:r>
            <a:rPr lang="en-US" sz="1800" kern="1200" dirty="0" smtClean="0"/>
            <a:t>eBay has detailed rules for buyer and seller behavior</a:t>
          </a:r>
        </a:p>
        <a:p>
          <a:pPr lvl="0" algn="l" defTabSz="800100" rtl="0">
            <a:lnSpc>
              <a:spcPct val="90000"/>
            </a:lnSpc>
            <a:spcBef>
              <a:spcPct val="0"/>
            </a:spcBef>
            <a:spcAft>
              <a:spcPts val="0"/>
            </a:spcAft>
          </a:pPr>
          <a:r>
            <a:rPr lang="en-US" sz="1600" kern="1200" dirty="0" smtClean="0"/>
            <a:t>No misleading ads (sellers) and no multiple auctions for same good (buyers)</a:t>
          </a:r>
          <a:endParaRPr lang="en-US" sz="1600" kern="1200" dirty="0"/>
        </a:p>
      </dsp:txBody>
      <dsp:txXfrm>
        <a:off x="1752980" y="728686"/>
        <a:ext cx="6400418" cy="660548"/>
      </dsp:txXfrm>
    </dsp:sp>
    <dsp:sp modelId="{FE0561C6-9128-4F27-B64D-C947EB3B9462}">
      <dsp:nvSpPr>
        <dsp:cNvPr id="0" name=""/>
        <dsp:cNvSpPr/>
      </dsp:nvSpPr>
      <dsp:spPr>
        <a:xfrm>
          <a:off x="1630679" y="1389234"/>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B8FAEC-720B-4A9B-89E6-B608CADA188C}">
      <dsp:nvSpPr>
        <dsp:cNvPr id="0" name=""/>
        <dsp:cNvSpPr/>
      </dsp:nvSpPr>
      <dsp:spPr>
        <a:xfrm>
          <a:off x="0" y="1423094"/>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BC1EB8-313A-4F3D-8497-99438EB5B9EC}">
      <dsp:nvSpPr>
        <dsp:cNvPr id="0" name=""/>
        <dsp:cNvSpPr/>
      </dsp:nvSpPr>
      <dsp:spPr>
        <a:xfrm>
          <a:off x="0" y="1423094"/>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Detection and Monitoring</a:t>
          </a:r>
          <a:endParaRPr lang="en-US" sz="1800" b="1" kern="1200" dirty="0"/>
        </a:p>
      </dsp:txBody>
      <dsp:txXfrm>
        <a:off x="0" y="1423094"/>
        <a:ext cx="1630680" cy="1421010"/>
      </dsp:txXfrm>
    </dsp:sp>
    <dsp:sp modelId="{6A99C9B8-B3BA-4325-8187-A221E5051A5A}">
      <dsp:nvSpPr>
        <dsp:cNvPr id="0" name=""/>
        <dsp:cNvSpPr/>
      </dsp:nvSpPr>
      <dsp:spPr>
        <a:xfrm>
          <a:off x="1752980" y="1456121"/>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Systems to determine if rules are being broken</a:t>
          </a:r>
          <a:endParaRPr lang="en-US" sz="1800" kern="1200" dirty="0"/>
        </a:p>
      </dsp:txBody>
      <dsp:txXfrm>
        <a:off x="1752980" y="1456121"/>
        <a:ext cx="6400418" cy="660548"/>
      </dsp:txXfrm>
    </dsp:sp>
    <dsp:sp modelId="{7F6F66DA-B0CA-4F85-8182-507B096E6C78}">
      <dsp:nvSpPr>
        <dsp:cNvPr id="0" name=""/>
        <dsp:cNvSpPr/>
      </dsp:nvSpPr>
      <dsp:spPr>
        <a:xfrm>
          <a:off x="1630679" y="2116669"/>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CEABF4-068A-43C7-B126-27F8FE63FF12}">
      <dsp:nvSpPr>
        <dsp:cNvPr id="0" name=""/>
        <dsp:cNvSpPr/>
      </dsp:nvSpPr>
      <dsp:spPr>
        <a:xfrm>
          <a:off x="1752980" y="2149697"/>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Facebook has hundreds of employees looking for bad pictures and bad language</a:t>
          </a:r>
          <a:endParaRPr lang="en-US" sz="1800" kern="1200" dirty="0"/>
        </a:p>
      </dsp:txBody>
      <dsp:txXfrm>
        <a:off x="1752980" y="2149697"/>
        <a:ext cx="6400418" cy="660548"/>
      </dsp:txXfrm>
    </dsp:sp>
    <dsp:sp modelId="{591AF127-7919-47D1-8CBA-0A853589C662}">
      <dsp:nvSpPr>
        <dsp:cNvPr id="0" name=""/>
        <dsp:cNvSpPr/>
      </dsp:nvSpPr>
      <dsp:spPr>
        <a:xfrm>
          <a:off x="1630679" y="2810245"/>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879E65-84E0-4281-8C44-953663F8770E}">
      <dsp:nvSpPr>
        <dsp:cNvPr id="0" name=""/>
        <dsp:cNvSpPr/>
      </dsp:nvSpPr>
      <dsp:spPr>
        <a:xfrm>
          <a:off x="0" y="2844105"/>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8A7826-9589-4D54-AE7F-75C811E96BAF}">
      <dsp:nvSpPr>
        <dsp:cNvPr id="0" name=""/>
        <dsp:cNvSpPr/>
      </dsp:nvSpPr>
      <dsp:spPr>
        <a:xfrm>
          <a:off x="0" y="2844105"/>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Enforcement</a:t>
          </a:r>
          <a:endParaRPr lang="en-US" sz="1800" b="1" kern="1200" dirty="0"/>
        </a:p>
      </dsp:txBody>
      <dsp:txXfrm>
        <a:off x="0" y="2844105"/>
        <a:ext cx="1630680" cy="1421010"/>
      </dsp:txXfrm>
    </dsp:sp>
    <dsp:sp modelId="{1A854DF2-40D2-4117-891A-01DBCE36D5EE}">
      <dsp:nvSpPr>
        <dsp:cNvPr id="0" name=""/>
        <dsp:cNvSpPr/>
      </dsp:nvSpPr>
      <dsp:spPr>
        <a:xfrm>
          <a:off x="1752980" y="2877132"/>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Platforms have and use “Bouncers Rights” to exclude violators</a:t>
          </a:r>
          <a:endParaRPr lang="en-US" sz="1800" kern="1200" dirty="0"/>
        </a:p>
      </dsp:txBody>
      <dsp:txXfrm>
        <a:off x="1752980" y="2877132"/>
        <a:ext cx="6400418" cy="660548"/>
      </dsp:txXfrm>
    </dsp:sp>
    <dsp:sp modelId="{5DEECC94-7676-4210-AE9C-BC5E5CC32D5F}">
      <dsp:nvSpPr>
        <dsp:cNvPr id="0" name=""/>
        <dsp:cNvSpPr/>
      </dsp:nvSpPr>
      <dsp:spPr>
        <a:xfrm>
          <a:off x="1630679" y="3537680"/>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56378-71C8-4A94-91D4-2A5C45D02B8B}">
      <dsp:nvSpPr>
        <dsp:cNvPr id="0" name=""/>
        <dsp:cNvSpPr/>
      </dsp:nvSpPr>
      <dsp:spPr>
        <a:xfrm>
          <a:off x="1752980" y="3570708"/>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Google manually reduces ranks of websites that violate rules for 90 days and sometimes delists websites</a:t>
          </a:r>
          <a:endParaRPr lang="en-US" sz="1800" kern="1200" dirty="0"/>
        </a:p>
      </dsp:txBody>
      <dsp:txXfrm>
        <a:off x="1752980" y="3570708"/>
        <a:ext cx="6400418" cy="660548"/>
      </dsp:txXfrm>
    </dsp:sp>
    <dsp:sp modelId="{CE36A407-77C0-4704-87C6-F408C0DCF7D3}">
      <dsp:nvSpPr>
        <dsp:cNvPr id="0" name=""/>
        <dsp:cNvSpPr/>
      </dsp:nvSpPr>
      <dsp:spPr>
        <a:xfrm>
          <a:off x="1630679" y="4231256"/>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E368C-D903-4ECB-9B73-2D3EA799D3EA}">
      <dsp:nvSpPr>
        <dsp:cNvPr id="0" name=""/>
        <dsp:cNvSpPr/>
      </dsp:nvSpPr>
      <dsp:spPr>
        <a:xfrm>
          <a:off x="0" y="2083"/>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C4EFBA-9B01-4C5E-90CD-36DE4796282D}">
      <dsp:nvSpPr>
        <dsp:cNvPr id="0" name=""/>
        <dsp:cNvSpPr/>
      </dsp:nvSpPr>
      <dsp:spPr>
        <a:xfrm>
          <a:off x="0" y="2083"/>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Promoting positive externalities has costs</a:t>
          </a:r>
          <a:endParaRPr lang="en-US" sz="1800" b="1" kern="1200" dirty="0"/>
        </a:p>
      </dsp:txBody>
      <dsp:txXfrm>
        <a:off x="0" y="2083"/>
        <a:ext cx="1630680" cy="1421010"/>
      </dsp:txXfrm>
    </dsp:sp>
    <dsp:sp modelId="{0286B07E-31C8-4EA7-B846-B14DAB43CAE4}">
      <dsp:nvSpPr>
        <dsp:cNvPr id="0" name=""/>
        <dsp:cNvSpPr/>
      </dsp:nvSpPr>
      <dsp:spPr>
        <a:xfrm>
          <a:off x="1752980" y="35110"/>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Sorting</a:t>
          </a:r>
          <a:r>
            <a:rPr lang="en-US" sz="1800" kern="1200" baseline="0" dirty="0" smtClean="0"/>
            <a:t> devices harm customers that can’t get on platform or don’t get their preferred matches</a:t>
          </a:r>
          <a:endParaRPr lang="en-US" sz="1800" kern="1200" dirty="0" smtClean="0"/>
        </a:p>
      </dsp:txBody>
      <dsp:txXfrm>
        <a:off x="1752980" y="35110"/>
        <a:ext cx="6400418" cy="660548"/>
      </dsp:txXfrm>
    </dsp:sp>
    <dsp:sp modelId="{7B624ED9-1335-4BFD-8380-7340B86124B8}">
      <dsp:nvSpPr>
        <dsp:cNvPr id="0" name=""/>
        <dsp:cNvSpPr/>
      </dsp:nvSpPr>
      <dsp:spPr>
        <a:xfrm>
          <a:off x="1630679" y="695659"/>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BBED54-E9EB-4EF1-8784-FED65C3EE910}">
      <dsp:nvSpPr>
        <dsp:cNvPr id="0" name=""/>
        <dsp:cNvSpPr/>
      </dsp:nvSpPr>
      <dsp:spPr>
        <a:xfrm>
          <a:off x="1752980" y="728686"/>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Search diversion benefits side that gets from looks but not necessarily side that has been diverted.</a:t>
          </a:r>
        </a:p>
      </dsp:txBody>
      <dsp:txXfrm>
        <a:off x="1752980" y="728686"/>
        <a:ext cx="6400418" cy="660548"/>
      </dsp:txXfrm>
    </dsp:sp>
    <dsp:sp modelId="{FE0561C6-9128-4F27-B64D-C947EB3B9462}">
      <dsp:nvSpPr>
        <dsp:cNvPr id="0" name=""/>
        <dsp:cNvSpPr/>
      </dsp:nvSpPr>
      <dsp:spPr>
        <a:xfrm>
          <a:off x="1630679" y="1389234"/>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B8FAEC-720B-4A9B-89E6-B608CADA188C}">
      <dsp:nvSpPr>
        <dsp:cNvPr id="0" name=""/>
        <dsp:cNvSpPr/>
      </dsp:nvSpPr>
      <dsp:spPr>
        <a:xfrm>
          <a:off x="0" y="1423094"/>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BC1EB8-313A-4F3D-8497-99438EB5B9EC}">
      <dsp:nvSpPr>
        <dsp:cNvPr id="0" name=""/>
        <dsp:cNvSpPr/>
      </dsp:nvSpPr>
      <dsp:spPr>
        <a:xfrm>
          <a:off x="0" y="1423094"/>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Governing bad behavior has costs</a:t>
          </a:r>
          <a:endParaRPr lang="en-US" sz="1800" b="1" kern="1200" dirty="0"/>
        </a:p>
      </dsp:txBody>
      <dsp:txXfrm>
        <a:off x="0" y="1423094"/>
        <a:ext cx="1630680" cy="1421010"/>
      </dsp:txXfrm>
    </dsp:sp>
    <dsp:sp modelId="{6A99C9B8-B3BA-4325-8187-A221E5051A5A}">
      <dsp:nvSpPr>
        <dsp:cNvPr id="0" name=""/>
        <dsp:cNvSpPr/>
      </dsp:nvSpPr>
      <dsp:spPr>
        <a:xfrm>
          <a:off x="1752980" y="1456121"/>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Customers lose benefits from violations</a:t>
          </a:r>
          <a:endParaRPr lang="en-US" sz="1800" kern="1200" dirty="0"/>
        </a:p>
      </dsp:txBody>
      <dsp:txXfrm>
        <a:off x="1752980" y="1456121"/>
        <a:ext cx="6400418" cy="660548"/>
      </dsp:txXfrm>
    </dsp:sp>
    <dsp:sp modelId="{7F6F66DA-B0CA-4F85-8182-507B096E6C78}">
      <dsp:nvSpPr>
        <dsp:cNvPr id="0" name=""/>
        <dsp:cNvSpPr/>
      </dsp:nvSpPr>
      <dsp:spPr>
        <a:xfrm>
          <a:off x="1630679" y="2116669"/>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CEABF4-068A-43C7-B126-27F8FE63FF12}">
      <dsp:nvSpPr>
        <dsp:cNvPr id="0" name=""/>
        <dsp:cNvSpPr/>
      </dsp:nvSpPr>
      <dsp:spPr>
        <a:xfrm>
          <a:off x="1752980" y="2149697"/>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Customers also lose from false positives in enforcement</a:t>
          </a:r>
          <a:endParaRPr lang="en-US" sz="1800" kern="1200" dirty="0"/>
        </a:p>
      </dsp:txBody>
      <dsp:txXfrm>
        <a:off x="1752980" y="2149697"/>
        <a:ext cx="6400418" cy="660548"/>
      </dsp:txXfrm>
    </dsp:sp>
    <dsp:sp modelId="{591AF127-7919-47D1-8CBA-0A853589C662}">
      <dsp:nvSpPr>
        <dsp:cNvPr id="0" name=""/>
        <dsp:cNvSpPr/>
      </dsp:nvSpPr>
      <dsp:spPr>
        <a:xfrm>
          <a:off x="1630679" y="2810245"/>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879E65-84E0-4281-8C44-953663F8770E}">
      <dsp:nvSpPr>
        <dsp:cNvPr id="0" name=""/>
        <dsp:cNvSpPr/>
      </dsp:nvSpPr>
      <dsp:spPr>
        <a:xfrm>
          <a:off x="0" y="2844105"/>
          <a:ext cx="81534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8A7826-9589-4D54-AE7F-75C811E96BAF}">
      <dsp:nvSpPr>
        <dsp:cNvPr id="0" name=""/>
        <dsp:cNvSpPr/>
      </dsp:nvSpPr>
      <dsp:spPr>
        <a:xfrm>
          <a:off x="0" y="2844105"/>
          <a:ext cx="1630680" cy="1421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Platform has incentives to balance benefits and costs</a:t>
          </a:r>
          <a:endParaRPr lang="en-US" sz="1800" b="1" kern="1200" dirty="0"/>
        </a:p>
      </dsp:txBody>
      <dsp:txXfrm>
        <a:off x="0" y="2844105"/>
        <a:ext cx="1630680" cy="1421010"/>
      </dsp:txXfrm>
    </dsp:sp>
    <dsp:sp modelId="{1A854DF2-40D2-4117-891A-01DBCE36D5EE}">
      <dsp:nvSpPr>
        <dsp:cNvPr id="0" name=""/>
        <dsp:cNvSpPr/>
      </dsp:nvSpPr>
      <dsp:spPr>
        <a:xfrm>
          <a:off x="1752980" y="2877132"/>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Platform can make more money by promoting positive externalities and reducing negative ones</a:t>
          </a:r>
          <a:endParaRPr lang="en-US" sz="1800" kern="1200" dirty="0"/>
        </a:p>
      </dsp:txBody>
      <dsp:txXfrm>
        <a:off x="1752980" y="2877132"/>
        <a:ext cx="6400418" cy="660548"/>
      </dsp:txXfrm>
    </dsp:sp>
    <dsp:sp modelId="{5DEECC94-7676-4210-AE9C-BC5E5CC32D5F}">
      <dsp:nvSpPr>
        <dsp:cNvPr id="0" name=""/>
        <dsp:cNvSpPr/>
      </dsp:nvSpPr>
      <dsp:spPr>
        <a:xfrm>
          <a:off x="1630679" y="3537680"/>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56378-71C8-4A94-91D4-2A5C45D02B8B}">
      <dsp:nvSpPr>
        <dsp:cNvPr id="0" name=""/>
        <dsp:cNvSpPr/>
      </dsp:nvSpPr>
      <dsp:spPr>
        <a:xfrm>
          <a:off x="1752980" y="3570708"/>
          <a:ext cx="6400418" cy="660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Platform value is greater and platform profit greater too</a:t>
          </a:r>
          <a:endParaRPr lang="en-US" sz="1800" kern="1200" dirty="0"/>
        </a:p>
      </dsp:txBody>
      <dsp:txXfrm>
        <a:off x="1752980" y="3570708"/>
        <a:ext cx="6400418" cy="660548"/>
      </dsp:txXfrm>
    </dsp:sp>
    <dsp:sp modelId="{CE36A407-77C0-4704-87C6-F408C0DCF7D3}">
      <dsp:nvSpPr>
        <dsp:cNvPr id="0" name=""/>
        <dsp:cNvSpPr/>
      </dsp:nvSpPr>
      <dsp:spPr>
        <a:xfrm>
          <a:off x="1630679" y="4231256"/>
          <a:ext cx="6522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DCAA-3608-254D-A3E9-1EAF4711493F}">
      <dsp:nvSpPr>
        <dsp:cNvPr id="0" name=""/>
        <dsp:cNvSpPr/>
      </dsp:nvSpPr>
      <dsp:spPr>
        <a:xfrm>
          <a:off x="0" y="422279"/>
          <a:ext cx="87630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A1BE4C-5C96-C846-A5D6-CFEC9024278B}">
      <dsp:nvSpPr>
        <dsp:cNvPr id="0" name=""/>
        <dsp:cNvSpPr/>
      </dsp:nvSpPr>
      <dsp:spPr>
        <a:xfrm>
          <a:off x="417183" y="23759"/>
          <a:ext cx="8343668" cy="7970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Customers may use one or more platforms to interact with customers on other side.</a:t>
          </a:r>
          <a:endParaRPr lang="en-US" sz="1800" kern="1200" dirty="0">
            <a:solidFill>
              <a:schemeClr val="tx1"/>
            </a:solidFill>
          </a:endParaRPr>
        </a:p>
      </dsp:txBody>
      <dsp:txXfrm>
        <a:off x="456091" y="62667"/>
        <a:ext cx="8265852" cy="719224"/>
      </dsp:txXfrm>
    </dsp:sp>
    <dsp:sp modelId="{22634766-302F-414A-A60B-1E946BDF4129}">
      <dsp:nvSpPr>
        <dsp:cNvPr id="0" name=""/>
        <dsp:cNvSpPr/>
      </dsp:nvSpPr>
      <dsp:spPr>
        <a:xfrm>
          <a:off x="0" y="1646999"/>
          <a:ext cx="87630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762BCCF-6E88-E94E-BE0A-C32E5BDD6E9D}">
      <dsp:nvSpPr>
        <dsp:cNvPr id="0" name=""/>
        <dsp:cNvSpPr/>
      </dsp:nvSpPr>
      <dsp:spPr>
        <a:xfrm>
          <a:off x="419331" y="1255509"/>
          <a:ext cx="8343668" cy="7970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Customers “single-home” when they use only one platform and therefore restrict themselves to interacting with the customers on the other side of that platform. Most people use one operating system.</a:t>
          </a:r>
          <a:endParaRPr lang="en-US" sz="1800" kern="1200" dirty="0">
            <a:solidFill>
              <a:schemeClr val="tx1"/>
            </a:solidFill>
          </a:endParaRPr>
        </a:p>
      </dsp:txBody>
      <dsp:txXfrm>
        <a:off x="458239" y="1294417"/>
        <a:ext cx="8265852" cy="719224"/>
      </dsp:txXfrm>
    </dsp:sp>
    <dsp:sp modelId="{2049BEC2-2E4B-7A49-BEAE-8FCE0CAF9378}">
      <dsp:nvSpPr>
        <dsp:cNvPr id="0" name=""/>
        <dsp:cNvSpPr/>
      </dsp:nvSpPr>
      <dsp:spPr>
        <a:xfrm>
          <a:off x="0" y="2871720"/>
          <a:ext cx="87630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767308-50C2-1D44-9842-EEE8E571C7F5}">
      <dsp:nvSpPr>
        <dsp:cNvPr id="0" name=""/>
        <dsp:cNvSpPr/>
      </dsp:nvSpPr>
      <dsp:spPr>
        <a:xfrm>
          <a:off x="417183" y="2473199"/>
          <a:ext cx="8343668" cy="7970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Customers “multi-home” when they use two or more platforms and therefore can access customers on any of the platforms they use. Many people to to multiple shopping malls.</a:t>
          </a:r>
          <a:endParaRPr lang="en-US" sz="1800" kern="1200" dirty="0">
            <a:solidFill>
              <a:schemeClr val="tx1"/>
            </a:solidFill>
          </a:endParaRPr>
        </a:p>
      </dsp:txBody>
      <dsp:txXfrm>
        <a:off x="456091" y="2512107"/>
        <a:ext cx="8265852" cy="719224"/>
      </dsp:txXfrm>
    </dsp:sp>
    <dsp:sp modelId="{47C38BCD-833B-3C43-B7C9-5C0453308E01}">
      <dsp:nvSpPr>
        <dsp:cNvPr id="0" name=""/>
        <dsp:cNvSpPr/>
      </dsp:nvSpPr>
      <dsp:spPr>
        <a:xfrm>
          <a:off x="0" y="4096440"/>
          <a:ext cx="87630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BE6A7CD-1542-AF4C-96D7-C271ABD74D12}">
      <dsp:nvSpPr>
        <dsp:cNvPr id="0" name=""/>
        <dsp:cNvSpPr/>
      </dsp:nvSpPr>
      <dsp:spPr>
        <a:xfrm>
          <a:off x="417183" y="3697920"/>
          <a:ext cx="8343668" cy="7970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1854" tIns="0" rIns="231854" bIns="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rPr>
            <a:t>Multi-homing is a feature in describing structure and analyzing pricing and competition.</a:t>
          </a:r>
          <a:endParaRPr lang="en-US" sz="1800" kern="1200" dirty="0">
            <a:solidFill>
              <a:schemeClr val="tx1"/>
            </a:solidFill>
          </a:endParaRPr>
        </a:p>
      </dsp:txBody>
      <dsp:txXfrm>
        <a:off x="456091" y="3736828"/>
        <a:ext cx="8265852" cy="7192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0.25195</cdr:x>
      <cdr:y>0.72881</cdr:y>
    </cdr:from>
    <cdr:to>
      <cdr:x>0.3641</cdr:x>
      <cdr:y>0.9322</cdr:y>
    </cdr:to>
    <cdr:sp macro="" textlink="">
      <cdr:nvSpPr>
        <cdr:cNvPr id="2" name="TextBox 1"/>
        <cdr:cNvSpPr txBox="1"/>
      </cdr:nvSpPr>
      <cdr:spPr>
        <a:xfrm xmlns:a="http://schemas.openxmlformats.org/drawingml/2006/main">
          <a:off x="2054225" y="3276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0.15849</cdr:x>
      <cdr:y>0.67797</cdr:y>
    </cdr:from>
    <cdr:to>
      <cdr:x>0.35475</cdr:x>
      <cdr:y>0.91525</cdr:y>
    </cdr:to>
    <cdr:sp macro="" textlink="">
      <cdr:nvSpPr>
        <cdr:cNvPr id="3" name="TextBox 2"/>
        <cdr:cNvSpPr txBox="1"/>
      </cdr:nvSpPr>
      <cdr:spPr>
        <a:xfrm xmlns:a="http://schemas.openxmlformats.org/drawingml/2006/main">
          <a:off x="1292226" y="3048000"/>
          <a:ext cx="1600194" cy="10667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i="1" dirty="0" smtClean="0"/>
            <a:t>Each point reflects a combination of scale (how many customers) </a:t>
          </a:r>
        </a:p>
        <a:p xmlns:a="http://schemas.openxmlformats.org/drawingml/2006/main">
          <a:r>
            <a:rPr lang="en-US" sz="1400" b="1" i="1" dirty="0" smtClean="0"/>
            <a:t>and balance (proportion of customer types)</a:t>
          </a:r>
          <a:endParaRPr lang="en-US" sz="1400" b="1" i="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B094CF-8D48-0B48-9A19-501C87147D0C}" type="datetimeFigureOut">
              <a:rPr lang="en-US" smtClean="0"/>
              <a:pPr/>
              <a:t>5/22/13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DD8322-8096-1C4E-AB8D-1801827F7EBE}" type="slidenum">
              <a:rPr lang="en-US" smtClean="0"/>
              <a:pPr/>
              <a:t>‹#›</a:t>
            </a:fld>
            <a:endParaRPr lang="en-US"/>
          </a:p>
        </p:txBody>
      </p:sp>
    </p:spTree>
    <p:extLst>
      <p:ext uri="{BB962C8B-B14F-4D97-AF65-F5344CB8AC3E}">
        <p14:creationId xmlns:p14="http://schemas.microsoft.com/office/powerpoint/2010/main" val="336766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AA78E0-0D34-42CF-BC8A-0A0C70A09C0B}" type="datetimeFigureOut">
              <a:rPr lang="en-US" smtClean="0"/>
              <a:pPr/>
              <a:t>5/22/13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9C313-7ADA-44F2-8126-5075ED755417}" type="slidenum">
              <a:rPr lang="en-US" smtClean="0"/>
              <a:pPr/>
              <a:t>‹#›</a:t>
            </a:fld>
            <a:endParaRPr lang="en-US"/>
          </a:p>
        </p:txBody>
      </p:sp>
    </p:spTree>
    <p:extLst>
      <p:ext uri="{BB962C8B-B14F-4D97-AF65-F5344CB8AC3E}">
        <p14:creationId xmlns:p14="http://schemas.microsoft.com/office/powerpoint/2010/main" val="24245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FCE9C313-7ADA-44F2-8126-5075ED755417}"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zero</a:t>
            </a:r>
            <a:r>
              <a:rPr lang="en-US" baseline="0" dirty="0" smtClean="0"/>
              <a:t> and really less than zero with </a:t>
            </a:r>
            <a:r>
              <a:rPr lang="en-US" baseline="0" dirty="0" err="1" smtClean="0"/>
              <a:t>OpenTable</a:t>
            </a:r>
            <a:r>
              <a:rPr lang="en-US" baseline="0" dirty="0" smtClean="0"/>
              <a:t>.  Now this is BIG.  Its HUGE.  Platforms choose pricing levels. But they also choose a pricing structure that determines the relative prices for the two sides.</a:t>
            </a:r>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pPr/>
              <a:t>13</a:t>
            </a:fld>
            <a:endParaRPr lang="en-US"/>
          </a:p>
        </p:txBody>
      </p:sp>
    </p:spTree>
    <p:extLst>
      <p:ext uri="{BB962C8B-B14F-4D97-AF65-F5344CB8AC3E}">
        <p14:creationId xmlns:p14="http://schemas.microsoft.com/office/powerpoint/2010/main" val="736027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zero</a:t>
            </a:r>
            <a:r>
              <a:rPr lang="en-US" baseline="0" dirty="0" smtClean="0"/>
              <a:t> and really less than zero with </a:t>
            </a:r>
            <a:r>
              <a:rPr lang="en-US" baseline="0" dirty="0" err="1" smtClean="0"/>
              <a:t>OpenTable</a:t>
            </a:r>
            <a:r>
              <a:rPr lang="en-US" baseline="0" dirty="0" smtClean="0"/>
              <a:t>.  Now this is BIG.  Its HUGE.  Platforms choose pricing levels. But they also choose a pricing structure that determines the relative prices for the two sides.</a:t>
            </a:r>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pPr/>
              <a:t>14</a:t>
            </a:fld>
            <a:endParaRPr lang="en-US"/>
          </a:p>
        </p:txBody>
      </p:sp>
    </p:spTree>
    <p:extLst>
      <p:ext uri="{BB962C8B-B14F-4D97-AF65-F5344CB8AC3E}">
        <p14:creationId xmlns:p14="http://schemas.microsoft.com/office/powerpoint/2010/main" val="736027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zero</a:t>
            </a:r>
            <a:r>
              <a:rPr lang="en-US" baseline="0" dirty="0" smtClean="0"/>
              <a:t> and really less than zero with </a:t>
            </a:r>
            <a:r>
              <a:rPr lang="en-US" baseline="0" dirty="0" err="1" smtClean="0"/>
              <a:t>OpenTable</a:t>
            </a:r>
            <a:r>
              <a:rPr lang="en-US" baseline="0" dirty="0" smtClean="0"/>
              <a:t>.  Now this is BIG.  Its HUGE.  Platforms choose pricing levels. But they also choose a pricing structure that determines the relative prices for the two sides.</a:t>
            </a:r>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pPr/>
              <a:t>16</a:t>
            </a:fld>
            <a:endParaRPr lang="en-US"/>
          </a:p>
        </p:txBody>
      </p:sp>
    </p:spTree>
    <p:extLst>
      <p:ext uri="{BB962C8B-B14F-4D97-AF65-F5344CB8AC3E}">
        <p14:creationId xmlns:p14="http://schemas.microsoft.com/office/powerpoint/2010/main" val="736027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zero</a:t>
            </a:r>
            <a:r>
              <a:rPr lang="en-US" baseline="0" dirty="0" smtClean="0"/>
              <a:t> and really less than zero with </a:t>
            </a:r>
            <a:r>
              <a:rPr lang="en-US" baseline="0" dirty="0" err="1" smtClean="0"/>
              <a:t>OpenTable</a:t>
            </a:r>
            <a:r>
              <a:rPr lang="en-US" baseline="0" dirty="0" smtClean="0"/>
              <a:t>.  Now this is BIG.  Its HUGE.  Platforms choose pricing levels. But they also choose a pricing structure that determines the relative prices for the two sides.</a:t>
            </a:r>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pPr/>
              <a:t>18</a:t>
            </a:fld>
            <a:endParaRPr lang="en-US"/>
          </a:p>
        </p:txBody>
      </p:sp>
    </p:spTree>
    <p:extLst>
      <p:ext uri="{BB962C8B-B14F-4D97-AF65-F5344CB8AC3E}">
        <p14:creationId xmlns:p14="http://schemas.microsoft.com/office/powerpoint/2010/main" val="736027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talk about having a money side and a subsidy side.  The characteristics are correlated. So customers that are harder to get probably have a more elastic demand.</a:t>
            </a:r>
          </a:p>
          <a:p>
            <a:endParaRPr lang="en-US" dirty="0"/>
          </a:p>
          <a:p>
            <a:r>
              <a:rPr lang="en-US" dirty="0" smtClean="0"/>
              <a:t>Below-cost pricing is common. But it isn’t ubiquitous. So dating sites are relatively balanced. eHarmony men and women pay same price. Some nightclubs have free drinks for girls but compared to other platforms pricing tend to be symmetric. </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19</a:t>
            </a:fld>
            <a:endParaRPr lang="en-US" dirty="0"/>
          </a:p>
        </p:txBody>
      </p:sp>
    </p:spTree>
    <p:extLst>
      <p:ext uri="{BB962C8B-B14F-4D97-AF65-F5344CB8AC3E}">
        <p14:creationId xmlns:p14="http://schemas.microsoft.com/office/powerpoint/2010/main" val="3127104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PLEASE</a:t>
            </a:r>
            <a:r>
              <a:rPr lang="en-US" b="1" baseline="0" dirty="0" smtClean="0"/>
              <a:t> FIT THIS TO THE PAGE</a:t>
            </a:r>
            <a:endParaRPr lang="en-US" b="1"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20</a:t>
            </a:fld>
            <a:endParaRPr lang="en-US" dirty="0"/>
          </a:p>
        </p:txBody>
      </p:sp>
    </p:spTree>
    <p:extLst>
      <p:ext uri="{BB962C8B-B14F-4D97-AF65-F5344CB8AC3E}">
        <p14:creationId xmlns:p14="http://schemas.microsoft.com/office/powerpoint/2010/main" val="2317476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 lot of documentation on what happened during that first year.  One of the founders did an hour long presentation at Stanford in 2006 that went over what they did in detail.  It was daily blocking and tackling to try to get people to upload videos and to watch them.  </a:t>
            </a:r>
          </a:p>
          <a:p>
            <a:endParaRPr lang="en-US" dirty="0"/>
          </a:p>
          <a:p>
            <a:r>
              <a:rPr lang="en-US" dirty="0" smtClean="0"/>
              <a:t>Some things worked. Some things didn’t.  Like</a:t>
            </a:r>
            <a:r>
              <a:rPr lang="en-US" baseline="0" dirty="0" smtClean="0"/>
              <a:t> asking pretty girls to upload videos of themselves.</a:t>
            </a:r>
            <a:endParaRPr lang="en-US" dirty="0" smtClean="0"/>
          </a:p>
          <a:p>
            <a:endParaRPr lang="en-US" dirty="0"/>
          </a:p>
          <a:p>
            <a:r>
              <a:rPr lang="en-US" dirty="0" smtClean="0"/>
              <a:t>You can see the inflection point in the data. That’s where YouTube reached critical mass and ignited.</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22</a:t>
            </a:fld>
            <a:endParaRPr lang="en-US" dirty="0"/>
          </a:p>
        </p:txBody>
      </p:sp>
    </p:spTree>
    <p:extLst>
      <p:ext uri="{BB962C8B-B14F-4D97-AF65-F5344CB8AC3E}">
        <p14:creationId xmlns:p14="http://schemas.microsoft.com/office/powerpoint/2010/main" val="1442773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 platform needs to get critical mass to reach an ignition point.</a:t>
            </a:r>
          </a:p>
          <a:p>
            <a:endParaRPr lang="en-US" dirty="0" smtClean="0"/>
          </a:p>
          <a:p>
            <a:r>
              <a:rPr lang="en-US" dirty="0" smtClean="0"/>
              <a:t>Think</a:t>
            </a:r>
            <a:r>
              <a:rPr lang="en-US" baseline="0" dirty="0" smtClean="0"/>
              <a:t> about operating an exchange with buyers and sellers—bazaar, market in credit default swaps, B2B exchange etc.</a:t>
            </a:r>
          </a:p>
          <a:p>
            <a:endParaRPr lang="en-US" baseline="0" dirty="0" smtClean="0"/>
          </a:p>
          <a:p>
            <a:r>
              <a:rPr lang="en-US" baseline="0" dirty="0" smtClean="0"/>
              <a:t>Back around 2000 hundreds of B2B exchanges started.  Buyers but not enough sellers.</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23</a:t>
            </a:fld>
            <a:endParaRPr lang="en-US" dirty="0"/>
          </a:p>
        </p:txBody>
      </p:sp>
    </p:spTree>
    <p:extLst>
      <p:ext uri="{BB962C8B-B14F-4D97-AF65-F5344CB8AC3E}">
        <p14:creationId xmlns:p14="http://schemas.microsoft.com/office/powerpoint/2010/main" val="3329828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PLEASE CHANGE COLORS SO RIGHT</a:t>
            </a:r>
            <a:r>
              <a:rPr lang="en-US" b="1" baseline="0" dirty="0" smtClean="0"/>
              <a:t> HAND SIDE IS SHADED IN. CHANGE SLIDE IN THE LECTURE AS WELL TO ADD THE PLATFORM COMPETITION COMPONENT. GO BACK AND CHANGE DECK FOR 7.1 TO ADD PLATFORM COMPETITION IN</a:t>
            </a:r>
            <a:endParaRPr lang="en-US" b="1"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usually isn’t a unique point. There are many. Here’s an example.  </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24</a:t>
            </a:fld>
            <a:endParaRPr lang="en-US" dirty="0"/>
          </a:p>
        </p:txBody>
      </p:sp>
    </p:spTree>
    <p:extLst>
      <p:ext uri="{BB962C8B-B14F-4D97-AF65-F5344CB8AC3E}">
        <p14:creationId xmlns:p14="http://schemas.microsoft.com/office/powerpoint/2010/main" val="2362075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in fact often a frontier of points. If you can reach that frontier you can ignite.  If you don’t reach that frontier the platform will implode.  Platform startup is about reaching that frontier.</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25</a:t>
            </a:fld>
            <a:endParaRPr lang="en-US" dirty="0"/>
          </a:p>
        </p:txBody>
      </p:sp>
    </p:spTree>
    <p:extLst>
      <p:ext uri="{BB962C8B-B14F-4D97-AF65-F5344CB8AC3E}">
        <p14:creationId xmlns:p14="http://schemas.microsoft.com/office/powerpoint/2010/main" val="3387761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 lot of documentation on what happened during that first year.  One of the founders did an hour long presentation at Stanford in 2006 that went over what they did in detail.  It was daily blocking and tackling to try to get people to upload videos and to watch them.  </a:t>
            </a:r>
          </a:p>
          <a:p>
            <a:endParaRPr lang="en-US" dirty="0"/>
          </a:p>
          <a:p>
            <a:r>
              <a:rPr lang="en-US" dirty="0" smtClean="0"/>
              <a:t>Some things worked. Some things didn’t.  Like</a:t>
            </a:r>
            <a:r>
              <a:rPr lang="en-US" baseline="0" dirty="0" smtClean="0"/>
              <a:t> asking pretty girls to upload videos of themselves.</a:t>
            </a:r>
            <a:endParaRPr lang="en-US" dirty="0" smtClean="0"/>
          </a:p>
          <a:p>
            <a:endParaRPr lang="en-US" dirty="0"/>
          </a:p>
          <a:p>
            <a:r>
              <a:rPr lang="en-US" dirty="0" smtClean="0"/>
              <a:t>You can see the inflection point in the data. That’s where YouTube reached critical mass and ignited.</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26</a:t>
            </a:fld>
            <a:endParaRPr lang="en-US" dirty="0"/>
          </a:p>
        </p:txBody>
      </p:sp>
    </p:spTree>
    <p:extLst>
      <p:ext uri="{BB962C8B-B14F-4D97-AF65-F5344CB8AC3E}">
        <p14:creationId xmlns:p14="http://schemas.microsoft.com/office/powerpoint/2010/main" val="1442773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27</a:t>
            </a:fld>
            <a:endParaRPr lang="en-US" dirty="0"/>
          </a:p>
        </p:txBody>
      </p:sp>
    </p:spTree>
    <p:extLst>
      <p:ext uri="{BB962C8B-B14F-4D97-AF65-F5344CB8AC3E}">
        <p14:creationId xmlns:p14="http://schemas.microsoft.com/office/powerpoint/2010/main" val="3334585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63F4B3-4654-4A0C-BD90-F5651D0AEDA7}" type="slidenum">
              <a:rPr lang="en-US" smtClean="0"/>
              <a:pPr/>
              <a:t>28</a:t>
            </a:fld>
            <a:endParaRPr lang="en-US" dirty="0"/>
          </a:p>
        </p:txBody>
      </p:sp>
    </p:spTree>
    <p:extLst>
      <p:ext uri="{BB962C8B-B14F-4D97-AF65-F5344CB8AC3E}">
        <p14:creationId xmlns:p14="http://schemas.microsoft.com/office/powerpoint/2010/main" val="20960754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29</a:t>
            </a:fld>
            <a:endParaRPr lang="en-US" dirty="0"/>
          </a:p>
        </p:txBody>
      </p:sp>
    </p:spTree>
    <p:extLst>
      <p:ext uri="{BB962C8B-B14F-4D97-AF65-F5344CB8AC3E}">
        <p14:creationId xmlns:p14="http://schemas.microsoft.com/office/powerpoint/2010/main" val="40049413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30</a:t>
            </a:fld>
            <a:endParaRPr lang="en-US" dirty="0"/>
          </a:p>
        </p:txBody>
      </p:sp>
    </p:spTree>
    <p:extLst>
      <p:ext uri="{BB962C8B-B14F-4D97-AF65-F5344CB8AC3E}">
        <p14:creationId xmlns:p14="http://schemas.microsoft.com/office/powerpoint/2010/main" val="2851753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C5CF38-0EF2-2E4B-BD2D-3C0EDDE028F9}" type="slidenum">
              <a:rPr lang="zh-CN" altLang="en-GB"/>
              <a:pPr/>
              <a:t>31</a:t>
            </a:fld>
            <a:endParaRPr lang="en-GB" altLang="zh-CN"/>
          </a:p>
        </p:txBody>
      </p:sp>
      <p:sp>
        <p:nvSpPr>
          <p:cNvPr id="994306" name="Rectangle 2"/>
          <p:cNvSpPr>
            <a:spLocks noGrp="1" noRot="1" noChangeAspect="1" noChangeArrowheads="1" noTextEdit="1"/>
          </p:cNvSpPr>
          <p:nvPr>
            <p:ph type="sldImg"/>
          </p:nvPr>
        </p:nvSpPr>
        <p:spPr>
          <a:xfrm>
            <a:off x="1146175" y="687388"/>
            <a:ext cx="4567238" cy="3427412"/>
          </a:xfrm>
          <a:ln/>
          <a:extLst>
            <a:ext uri="{FAA26D3D-D897-4be2-8F04-BA451C77F1D7}">
              <ma14:placeholderFlag xmlns:ma14="http://schemas.microsoft.com/office/mac/drawingml/2011/main" val="1"/>
            </a:ext>
          </a:extLst>
        </p:spPr>
      </p:sp>
      <p:sp>
        <p:nvSpPr>
          <p:cNvPr id="994307" name="Rectangle 3"/>
          <p:cNvSpPr>
            <a:spLocks noGrp="1" noChangeArrowheads="1"/>
          </p:cNvSpPr>
          <p:nvPr>
            <p:ph type="body" idx="1"/>
          </p:nvPr>
        </p:nvSpPr>
        <p:spPr>
          <a:xfrm>
            <a:off x="915236" y="4342457"/>
            <a:ext cx="5027528" cy="4114486"/>
          </a:xfrm>
        </p:spPr>
        <p:txBody>
          <a:bodyPr/>
          <a:lstStyle/>
          <a:p>
            <a:endParaRPr lang="en-US" sz="140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FCE9C313-7ADA-44F2-8126-5075ED755417}"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FCE9C313-7ADA-44F2-8126-5075ED75541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FCE9C313-7ADA-44F2-8126-5075ED75541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6</a:t>
            </a:fld>
            <a:endParaRPr lang="en-US" dirty="0"/>
          </a:p>
        </p:txBody>
      </p:sp>
    </p:spTree>
    <p:extLst>
      <p:ext uri="{BB962C8B-B14F-4D97-AF65-F5344CB8AC3E}">
        <p14:creationId xmlns:p14="http://schemas.microsoft.com/office/powerpoint/2010/main" val="3334585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63F4B3-4654-4A0C-BD90-F5651D0AEDA7}" type="slidenum">
              <a:rPr lang="en-US" smtClean="0"/>
              <a:pPr/>
              <a:t>7</a:t>
            </a:fld>
            <a:endParaRPr lang="en-US" dirty="0"/>
          </a:p>
        </p:txBody>
      </p:sp>
    </p:spTree>
    <p:extLst>
      <p:ext uri="{BB962C8B-B14F-4D97-AF65-F5344CB8AC3E}">
        <p14:creationId xmlns:p14="http://schemas.microsoft.com/office/powerpoint/2010/main" val="3715173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Google has sent BMW, JC Penney and many other companies to the penalty box—basically deep down in the search rankings—for using prohibited tactics for artificially increasing their traffic/rankings.</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8</a:t>
            </a:fld>
            <a:endParaRPr lang="en-US" dirty="0"/>
          </a:p>
        </p:txBody>
      </p:sp>
    </p:spTree>
    <p:extLst>
      <p:ext uri="{BB962C8B-B14F-4D97-AF65-F5344CB8AC3E}">
        <p14:creationId xmlns:p14="http://schemas.microsoft.com/office/powerpoint/2010/main" val="916622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Google has sent BMW, JC Penney and many other companies to the penalty box—basically deep down in the search rankings—for using prohibited tactics for artificially increasing their traffic/rankings.</a:t>
            </a:r>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9</a:t>
            </a:fld>
            <a:endParaRPr lang="en-US" dirty="0"/>
          </a:p>
        </p:txBody>
      </p:sp>
    </p:spTree>
    <p:extLst>
      <p:ext uri="{BB962C8B-B14F-4D97-AF65-F5344CB8AC3E}">
        <p14:creationId xmlns:p14="http://schemas.microsoft.com/office/powerpoint/2010/main" val="916622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saw zero</a:t>
            </a:r>
            <a:r>
              <a:rPr lang="en-US" baseline="0" dirty="0" smtClean="0"/>
              <a:t> and really less than zero with </a:t>
            </a:r>
            <a:r>
              <a:rPr lang="en-US" baseline="0" dirty="0" err="1" smtClean="0"/>
              <a:t>OpenTable</a:t>
            </a:r>
            <a:r>
              <a:rPr lang="en-US" baseline="0" dirty="0" smtClean="0"/>
              <a:t>.  Now this is BIG.  Its HUGE.  Platforms choose pricing levels. But they also choose a pricing structure that determines the relative prices for the two sides.</a:t>
            </a:r>
            <a:endParaRPr lang="en-US" dirty="0"/>
          </a:p>
        </p:txBody>
      </p:sp>
      <p:sp>
        <p:nvSpPr>
          <p:cNvPr id="4" name="Slide Number Placeholder 3"/>
          <p:cNvSpPr>
            <a:spLocks noGrp="1"/>
          </p:cNvSpPr>
          <p:nvPr>
            <p:ph type="sldNum" sz="quarter" idx="10"/>
          </p:nvPr>
        </p:nvSpPr>
        <p:spPr/>
        <p:txBody>
          <a:bodyPr/>
          <a:lstStyle/>
          <a:p>
            <a:fld id="{0E619B2B-3F8E-6D4D-A00E-9BA58BA5F254}" type="slidenum">
              <a:rPr lang="en-US" smtClean="0"/>
              <a:pPr/>
              <a:t>11</a:t>
            </a:fld>
            <a:endParaRPr lang="en-US"/>
          </a:p>
        </p:txBody>
      </p:sp>
    </p:spTree>
    <p:extLst>
      <p:ext uri="{BB962C8B-B14F-4D97-AF65-F5344CB8AC3E}">
        <p14:creationId xmlns:p14="http://schemas.microsoft.com/office/powerpoint/2010/main" val="73602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vl1pPr>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2209800" y="6050036"/>
            <a:ext cx="6934200" cy="807963"/>
          </a:xfrm>
          <a:prstGeom prst="rect">
            <a:avLst/>
          </a:prstGeom>
          <a:solidFill>
            <a:schemeClr val="accent3">
              <a:lumMod val="75000"/>
            </a:schemeClr>
          </a:solidFill>
        </p:spPr>
        <p:txBody>
          <a:bodyPr anchor="ctr">
            <a:normAutofit/>
          </a:bodyPr>
          <a:lstStyle>
            <a:lvl1pPr marL="0" marR="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z="2000" dirty="0" smtClean="0">
                <a:latin typeface="+mn-lt"/>
                <a:cs typeface="Century Gothic"/>
              </a:rPr>
              <a:t>Topic 1	| Part 1		7 February 2013</a:t>
            </a:r>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228600" y="6172200"/>
            <a:ext cx="1828800" cy="577358"/>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a:prstGeom prst="rect">
            <a:avLst/>
          </a:prstGeo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BF83712B-ABC8-49E7-839E-C6F354B4220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a:p>
        </p:txBody>
      </p:sp>
      <p:sp>
        <p:nvSpPr>
          <p:cNvPr id="3" name="Picture Placeholder 2"/>
          <p:cNvSpPr>
            <a:spLocks noGrp="1"/>
          </p:cNvSpPr>
          <p:nvPr>
            <p:ph type="pic" idx="1"/>
          </p:nvPr>
        </p:nvSpPr>
        <p:spPr>
          <a:xfrm>
            <a:off x="1560576" y="0"/>
            <a:ext cx="7583424" cy="4568952"/>
          </a:xfrm>
          <a:prstGeom prst="rect">
            <a:avLst/>
          </a:prstGeo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1514"/>
            <a:ext cx="8153400" cy="588086"/>
          </a:xfrm>
          <a:prstGeom prst="rect">
            <a:avLst/>
          </a:prstGeom>
        </p:spPr>
        <p:txBody>
          <a:bodyPr/>
          <a:lstStyle/>
          <a:p>
            <a:r>
              <a:rPr kumimoji="0" lang="en-US" noProof="0" smtClean="0"/>
              <a:t>Click to edit Master title style</a:t>
            </a:r>
            <a:endParaRPr kumimoji="0" lang="en-US" noProof="0"/>
          </a:p>
        </p:txBody>
      </p:sp>
      <p:sp>
        <p:nvSpPr>
          <p:cNvPr id="3" name="Vertical Text Placeholder 2"/>
          <p:cNvSpPr>
            <a:spLocks noGrp="1"/>
          </p:cNvSpPr>
          <p:nvPr>
            <p:ph type="body" orient="vert" idx="1"/>
          </p:nvPr>
        </p:nvSpPr>
        <p:spPr>
          <a:xfrm>
            <a:off x="533400" y="1143000"/>
            <a:ext cx="8153400" cy="52578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436917" y="6400800"/>
            <a:ext cx="542108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BF83712B-ABC8-49E7-839E-C6F354B422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BF83712B-ABC8-49E7-839E-C6F354B422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685800"/>
            <a:ext cx="8183562" cy="9144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81200"/>
            <a:ext cx="4014788"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29188" y="1981200"/>
            <a:ext cx="4016375"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989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atin typeface="Century Gothic"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209800" y="6050036"/>
            <a:ext cx="6934200" cy="807963"/>
          </a:xfrm>
          <a:prstGeom prst="rect">
            <a:avLst/>
          </a:prstGeom>
          <a:solidFill>
            <a:schemeClr val="accent3">
              <a:lumMod val="75000"/>
            </a:schemeClr>
          </a:solidFill>
        </p:spPr>
        <p:txBody>
          <a:bodyPr anchor="ctr">
            <a:normAutofit/>
          </a:bodyPr>
          <a:lstStyle>
            <a:lvl1pPr marL="0" indent="0" algn="l">
              <a:buNone/>
              <a:defRPr sz="2600">
                <a:solidFill>
                  <a:srgbClr val="FFFFFF"/>
                </a:solidFill>
                <a:latin typeface="Century Gothic"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latin typeface="Century Gothic" pitchFamily="34" charset="0"/>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152400" y="6096000"/>
            <a:ext cx="1828800" cy="577358"/>
          </a:xfrm>
          <a:prstGeom prst="rect">
            <a:avLst/>
          </a:prstGeom>
        </p:spPr>
      </p:pic>
    </p:spTree>
    <p:extLst>
      <p:ext uri="{BB962C8B-B14F-4D97-AF65-F5344CB8AC3E}">
        <p14:creationId xmlns:p14="http://schemas.microsoft.com/office/powerpoint/2010/main" val="385804791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15698"/>
          </a:xfrm>
          <a:prstGeom prst="rect">
            <a:avLst/>
          </a:prstGeom>
        </p:spPr>
        <p:txBody>
          <a:bodyPr>
            <a:normAutofit/>
          </a:bodyPr>
          <a:lstStyle>
            <a:lvl1pPr>
              <a:defRPr sz="2800"/>
            </a:lvl1pPr>
          </a:lstStyle>
          <a:p>
            <a:r>
              <a:rPr kumimoji="0" lang="en-US" noProof="0" smtClean="0"/>
              <a:t>Click to edit Master title style</a:t>
            </a:r>
            <a:endParaRPr kumimoji="0" lang="en-US" noProof="0"/>
          </a:p>
        </p:txBody>
      </p:sp>
      <p:sp>
        <p:nvSpPr>
          <p:cNvPr id="8" name="Content Placeholder 7"/>
          <p:cNvSpPr>
            <a:spLocks noGrp="1"/>
          </p:cNvSpPr>
          <p:nvPr>
            <p:ph sz="quarter" idx="1"/>
          </p:nvPr>
        </p:nvSpPr>
        <p:spPr>
          <a:xfrm>
            <a:off x="533400" y="1295400"/>
            <a:ext cx="8153400" cy="5029200"/>
          </a:xfrm>
          <a:prstGeom prst="rect">
            <a:avLst/>
          </a:prstGeom>
        </p:spPr>
        <p:txBody>
          <a:bodyPr/>
          <a:lstStyle>
            <a:lvl1pPr>
              <a:defRPr sz="24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a:prstGeom prst="rect">
            <a:avLst/>
          </a:prstGeom>
        </p:spPr>
        <p:txBody>
          <a:bodyPr/>
          <a:lstStyle>
            <a:lvl1pPr algn="l">
              <a:buNone/>
              <a:defRPr sz="40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BF83712B-ABC8-49E7-839E-C6F354B42203}" type="slidenum">
              <a:rPr lang="en-US" smtClean="0"/>
              <a:pPr/>
              <a:t>‹#›</a:t>
            </a:fld>
            <a:endParaRPr lang="en-US" dirty="0"/>
          </a:p>
        </p:txBody>
      </p:sp>
      <p:sp>
        <p:nvSpPr>
          <p:cNvPr id="14" name="Footer Placeholder 13"/>
          <p:cNvSpPr>
            <a:spLocks noGrp="1"/>
          </p:cNvSpPr>
          <p:nvPr>
            <p:ph type="ftr" sz="quarter" idx="12"/>
          </p:nvPr>
        </p:nvSpPr>
        <p:spPr>
          <a:xfrm>
            <a:off x="762000" y="6460201"/>
            <a:ext cx="5421083" cy="365125"/>
          </a:xfrm>
          <a:prstGeom prst="rect">
            <a:avLst/>
          </a:prstGeom>
        </p:spPr>
        <p:txBody>
          <a:bodyPr/>
          <a:lstStyle>
            <a:lvl1pPr>
              <a:defRPr sz="1000"/>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53400" cy="511886"/>
          </a:xfrm>
          <a:prstGeom prst="rect">
            <a:avLst/>
          </a:prstGeom>
        </p:spPr>
        <p:txBody>
          <a:bodyPr/>
          <a:lstStyle>
            <a:lvl1pPr>
              <a:defRPr sz="2800"/>
            </a:lvl1pPr>
          </a:lstStyle>
          <a:p>
            <a:r>
              <a:rPr kumimoji="0" lang="en-US" noProof="0" smtClean="0"/>
              <a:t>Click to edit Master title style</a:t>
            </a:r>
            <a:endParaRPr kumimoji="0" lang="en-US" noProof="0"/>
          </a:p>
        </p:txBody>
      </p:sp>
      <p:sp>
        <p:nvSpPr>
          <p:cNvPr id="9" name="Content Placeholder 8"/>
          <p:cNvSpPr>
            <a:spLocks noGrp="1"/>
          </p:cNvSpPr>
          <p:nvPr>
            <p:ph sz="quarter" idx="1"/>
          </p:nvPr>
        </p:nvSpPr>
        <p:spPr>
          <a:xfrm>
            <a:off x="609600" y="1589567"/>
            <a:ext cx="3886200" cy="45720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a:t>
            </a:r>
            <a:r>
              <a:rPr lang="en-US" dirty="0" err="1" smtClean="0"/>
              <a:t>levl</a:t>
            </a:r>
            <a:endParaRPr lang="en-US" dirty="0" smtClean="0"/>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844901" y="1589567"/>
            <a:ext cx="3886200" cy="4572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a:xfrm>
            <a:off x="6096000" y="6492875"/>
            <a:ext cx="2667000" cy="365125"/>
          </a:xfrm>
        </p:spPr>
        <p:txBody>
          <a:bodyPr rtlCol="0"/>
          <a:lstStyle>
            <a:lvl1pPr>
              <a:defRPr sz="1000"/>
            </a:lvl1pPr>
          </a:lstStyle>
          <a:p>
            <a:endParaRPr lang="en-US"/>
          </a:p>
        </p:txBody>
      </p:sp>
      <p:sp>
        <p:nvSpPr>
          <p:cNvPr id="12" name="Footer Placeholder 11"/>
          <p:cNvSpPr>
            <a:spLocks noGrp="1"/>
          </p:cNvSpPr>
          <p:nvPr>
            <p:ph type="ftr" sz="quarter" idx="17"/>
          </p:nvPr>
        </p:nvSpPr>
        <p:spPr>
          <a:xfrm>
            <a:off x="3581400" y="6492681"/>
            <a:ext cx="1992083" cy="365125"/>
          </a:xfrm>
          <a:prstGeom prst="rect">
            <a:avLst/>
          </a:prstGeom>
        </p:spPr>
        <p:txBody>
          <a:bodyPr rtlCol="0"/>
          <a:lstStyle>
            <a:lvl1pPr>
              <a:defRPr sz="1000" baseline="0"/>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prstGeom prst="rect">
            <a:avLst/>
          </a:prstGeom>
        </p:spPr>
        <p:txBody>
          <a:bodyPr vert="horz"/>
          <a:lstStyle>
            <a:lvl1pPr>
              <a:defRPr sz="2800"/>
            </a:lvl1p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66263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153400" cy="869950"/>
          </a:xfrm>
          <a:prstGeom prst="rect">
            <a:avLst/>
          </a:prstGeom>
        </p:spPr>
        <p:txBody>
          <a:bodyPr anchor="ctr"/>
          <a:lstStyle>
            <a:lvl1pPr>
              <a:defRPr sz="2800"/>
            </a:lvl1pPr>
          </a:lstStyle>
          <a:p>
            <a:r>
              <a:rPr kumimoji="0" lang="en-US" dirty="0" smtClean="0"/>
              <a:t>Click to edit Master title style</a:t>
            </a:r>
            <a:endParaRPr kumimoji="0" lang="en-US" dirty="0"/>
          </a:p>
        </p:txBody>
      </p:sp>
      <p:sp>
        <p:nvSpPr>
          <p:cNvPr id="11" name="Content Placeholder 10"/>
          <p:cNvSpPr>
            <a:spLocks noGrp="1"/>
          </p:cNvSpPr>
          <p:nvPr>
            <p:ph sz="quarter" idx="2"/>
          </p:nvPr>
        </p:nvSpPr>
        <p:spPr>
          <a:xfrm>
            <a:off x="609600" y="2438400"/>
            <a:ext cx="3886200" cy="35814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800600" y="2438400"/>
            <a:ext cx="3886200" cy="35814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4" name="Footer Placeholder 13"/>
          <p:cNvSpPr>
            <a:spLocks noGrp="1"/>
          </p:cNvSpPr>
          <p:nvPr>
            <p:ph type="ftr" sz="quarter" idx="17"/>
          </p:nvPr>
        </p:nvSpPr>
        <p:spPr>
          <a:xfrm>
            <a:off x="1371600" y="6400800"/>
            <a:ext cx="5421083" cy="365125"/>
          </a:xfrm>
          <a:prstGeom prst="rect">
            <a:avLst/>
          </a:prstGeom>
        </p:spPr>
        <p:txBody>
          <a:bodyPr rtlCol="0"/>
          <a:lstStyle/>
          <a:p>
            <a:endParaRPr lang="en-US"/>
          </a:p>
        </p:txBody>
      </p:sp>
      <p:sp>
        <p:nvSpPr>
          <p:cNvPr id="16" name="Text Placeholder 15"/>
          <p:cNvSpPr>
            <a:spLocks noGrp="1"/>
          </p:cNvSpPr>
          <p:nvPr>
            <p:ph type="body" sz="quarter" idx="1"/>
          </p:nvPr>
        </p:nvSpPr>
        <p:spPr>
          <a:xfrm>
            <a:off x="609600" y="1752600"/>
            <a:ext cx="3886200" cy="64008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11886"/>
          </a:xfrm>
          <a:prstGeom prst="rect">
            <a:avLst/>
          </a:prstGeom>
        </p:spPr>
        <p:txBody>
          <a:bodyPr/>
          <a:lstStyle/>
          <a:p>
            <a:r>
              <a:rPr kumimoji="0" lang="en-US" noProof="0" smtClean="0"/>
              <a:t>Click to edit Master title style</a:t>
            </a:r>
            <a:endParaRPr kumimoji="0" lang="en-US" noProof="0"/>
          </a:p>
        </p:txBody>
      </p:sp>
      <p:sp>
        <p:nvSpPr>
          <p:cNvPr id="3" name="Date Placeholder 2"/>
          <p:cNvSpPr>
            <a:spLocks noGrp="1"/>
          </p:cNvSpPr>
          <p:nvPr>
            <p:ph type="dt" sz="half" idx="10"/>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827317" y="6400800"/>
            <a:ext cx="542108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BF83712B-ABC8-49E7-839E-C6F354B422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371600" y="6400800"/>
            <a:ext cx="542108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BF83712B-ABC8-49E7-839E-C6F354B42203}" type="slidenum">
              <a:rPr lang="en-US" smtClean="0"/>
              <a:pPr/>
              <a:t>‹#›</a:t>
            </a:fld>
            <a:endParaRPr lang="en-US"/>
          </a:p>
        </p:txBody>
      </p:sp>
      <p:sp>
        <p:nvSpPr>
          <p:cNvPr id="3" name="Text Placeholder 2"/>
          <p:cNvSpPr>
            <a:spLocks noGrp="1"/>
          </p:cNvSpPr>
          <p:nvPr>
            <p:ph type="body" idx="2"/>
          </p:nvPr>
        </p:nvSpPr>
        <p:spPr>
          <a:xfrm>
            <a:off x="609600" y="1752600"/>
            <a:ext cx="1600200" cy="43434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 Id="rId3"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990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15"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0" name="Rectangle 7"/>
          <p:cNvSpPr/>
          <p:nvPr userDrawn="1"/>
        </p:nvSpPr>
        <p:spPr>
          <a:xfrm>
            <a:off x="0" y="990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88" r:id="rId5"/>
    <p:sldLayoutId id="2147483665" r:id="rId6"/>
    <p:sldLayoutId id="2147483666" r:id="rId7"/>
    <p:sldLayoutId id="2147483667" r:id="rId8"/>
    <p:sldLayoutId id="2147483668" r:id="rId9"/>
    <p:sldLayoutId id="2147483669" r:id="rId10"/>
    <p:sldLayoutId id="2147483670" r:id="rId11"/>
    <p:sldLayoutId id="2147483671" r:id="rId12"/>
    <p:sldLayoutId id="2147483689" r:id="rId13"/>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609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3"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5" name="Content Placeholder 7"/>
          <p:cNvSpPr txBox="1">
            <a:spLocks/>
          </p:cNvSpPr>
          <p:nvPr userDrawn="1"/>
        </p:nvSpPr>
        <p:spPr>
          <a:xfrm>
            <a:off x="533400" y="1066800"/>
            <a:ext cx="8153400" cy="525780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smtClean="0">
                <a:latin typeface="Century Gothic" pitchFamily="34" charset="0"/>
              </a:rPr>
              <a:t>Click to edit Master text styles</a:t>
            </a:r>
          </a:p>
          <a:p>
            <a:pPr lvl="1"/>
            <a:r>
              <a:rPr lang="en-US" dirty="0" smtClean="0">
                <a:latin typeface="Century Gothic" pitchFamily="34" charset="0"/>
              </a:rPr>
              <a:t>Second level</a:t>
            </a:r>
          </a:p>
          <a:p>
            <a:pPr lvl="2"/>
            <a:r>
              <a:rPr lang="en-US" dirty="0" smtClean="0">
                <a:latin typeface="Century Gothic" pitchFamily="34" charset="0"/>
              </a:rPr>
              <a:t>Third level</a:t>
            </a:r>
          </a:p>
          <a:p>
            <a:pPr lvl="3"/>
            <a:r>
              <a:rPr lang="en-US" dirty="0" smtClean="0">
                <a:latin typeface="Century Gothic" pitchFamily="34" charset="0"/>
              </a:rPr>
              <a:t>Fourth level</a:t>
            </a:r>
          </a:p>
          <a:p>
            <a:pPr lvl="4"/>
            <a:r>
              <a:rPr lang="en-US" dirty="0" smtClean="0">
                <a:latin typeface="Century Gothic" pitchFamily="34" charset="0"/>
              </a:rPr>
              <a:t>Fifth level</a:t>
            </a:r>
            <a:endParaRPr lang="en-US" dirty="0">
              <a:latin typeface="Century Gothic" pitchFamily="34" charset="0"/>
            </a:endParaRPr>
          </a:p>
        </p:txBody>
      </p:sp>
      <p:sp>
        <p:nvSpPr>
          <p:cNvPr id="19" name="Title 1"/>
          <p:cNvSpPr txBox="1">
            <a:spLocks/>
          </p:cNvSpPr>
          <p:nvPr userDrawn="1"/>
        </p:nvSpPr>
        <p:spPr>
          <a:xfrm>
            <a:off x="609600" y="-6098"/>
            <a:ext cx="8153400" cy="615698"/>
          </a:xfrm>
          <a:prstGeom prst="rect">
            <a:avLst/>
          </a:prstGeom>
        </p:spPr>
        <p:txBody>
          <a:bodyPr>
            <a:normAutofit/>
          </a:bodyPr>
          <a:lstStyle>
            <a:lvl1pPr algn="l" rtl="0" eaLnBrk="1" latinLnBrk="0" hangingPunct="1">
              <a:spcBef>
                <a:spcPct val="0"/>
              </a:spcBef>
              <a:buNone/>
              <a:defRPr kumimoji="0" sz="2400" kern="1200">
                <a:solidFill>
                  <a:schemeClr val="tx2"/>
                </a:solidFill>
                <a:latin typeface="+mj-lt"/>
                <a:ea typeface="+mj-ea"/>
                <a:cs typeface="+mj-cs"/>
              </a:defRPr>
            </a:lvl1pPr>
          </a:lstStyle>
          <a:p>
            <a:r>
              <a:rPr lang="en-US" sz="2800" noProof="0" smtClean="0">
                <a:latin typeface="Century Gothic" pitchFamily="34" charset="0"/>
              </a:rPr>
              <a:t>Click to edit Master title style</a:t>
            </a:r>
            <a:endParaRPr lang="en-US" sz="2800" noProof="0">
              <a:latin typeface="Century Gothic" pitchFamily="34" charset="0"/>
            </a:endParaRPr>
          </a:p>
        </p:txBody>
      </p:sp>
      <p:sp>
        <p:nvSpPr>
          <p:cNvPr id="10" name="Rectangle 7"/>
          <p:cNvSpPr/>
          <p:nvPr userDrawn="1"/>
        </p:nvSpPr>
        <p:spPr>
          <a:xfrm>
            <a:off x="0" y="609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extLst>
      <p:ext uri="{BB962C8B-B14F-4D97-AF65-F5344CB8AC3E}">
        <p14:creationId xmlns:p14="http://schemas.microsoft.com/office/powerpoint/2010/main" val="3428240798"/>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4" Type="http://schemas.openxmlformats.org/officeDocument/2006/relationships/diagramLayout" Target="../diagrams/layout11.xml"/><Relationship Id="rId5" Type="http://schemas.openxmlformats.org/officeDocument/2006/relationships/diagramQuickStyle" Target="../diagrams/quickStyle11.xml"/><Relationship Id="rId6" Type="http://schemas.openxmlformats.org/officeDocument/2006/relationships/diagramColors" Target="../diagrams/colors11.xml"/><Relationship Id="rId7"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4" Type="http://schemas.openxmlformats.org/officeDocument/2006/relationships/diagramLayout" Target="../diagrams/layout13.xml"/><Relationship Id="rId5" Type="http://schemas.openxmlformats.org/officeDocument/2006/relationships/diagramQuickStyle" Target="../diagrams/quickStyle13.xml"/><Relationship Id="rId6" Type="http://schemas.openxmlformats.org/officeDocument/2006/relationships/diagramColors" Target="../diagrams/colors13.xml"/><Relationship Id="rId7"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4" Type="http://schemas.openxmlformats.org/officeDocument/2006/relationships/diagramLayout" Target="../diagrams/layout14.xml"/><Relationship Id="rId5" Type="http://schemas.openxmlformats.org/officeDocument/2006/relationships/diagramQuickStyle" Target="../diagrams/quickStyle14.xml"/><Relationship Id="rId6" Type="http://schemas.openxmlformats.org/officeDocument/2006/relationships/diagramColors" Target="../diagrams/colors14.xml"/><Relationship Id="rId7"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1" Type="http://schemas.openxmlformats.org/officeDocument/2006/relationships/diagramColors" Target="../diagrams/colors16.xml"/><Relationship Id="rId12" Type="http://schemas.microsoft.com/office/2007/relationships/diagramDrawing" Target="../diagrams/drawing16.xml"/><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diagramData" Target="../diagrams/data15.xml"/><Relationship Id="rId4" Type="http://schemas.openxmlformats.org/officeDocument/2006/relationships/diagramLayout" Target="../diagrams/layout15.xml"/><Relationship Id="rId5" Type="http://schemas.openxmlformats.org/officeDocument/2006/relationships/diagramQuickStyle" Target="../diagrams/quickStyle15.xml"/><Relationship Id="rId6" Type="http://schemas.openxmlformats.org/officeDocument/2006/relationships/diagramColors" Target="../diagrams/colors15.xml"/><Relationship Id="rId7" Type="http://schemas.microsoft.com/office/2007/relationships/diagramDrawing" Target="../diagrams/drawing15.xml"/><Relationship Id="rId8" Type="http://schemas.openxmlformats.org/officeDocument/2006/relationships/diagramData" Target="../diagrams/data16.xml"/><Relationship Id="rId9" Type="http://schemas.openxmlformats.org/officeDocument/2006/relationships/diagramLayout" Target="../diagrams/layout16.xml"/><Relationship Id="rId10"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Microsoft_Excel_97_-_2004_Worksheet1.xls"/><Relationship Id="rId5" Type="http://schemas.openxmlformats.org/officeDocument/2006/relationships/image" Target="../media/image4.emf"/><Relationship Id="rId6" Type="http://schemas.openxmlformats.org/officeDocument/2006/relationships/diagramData" Target="../diagrams/data17.xml"/><Relationship Id="rId7" Type="http://schemas.openxmlformats.org/officeDocument/2006/relationships/diagramLayout" Target="../diagrams/layout17.xml"/><Relationship Id="rId8" Type="http://schemas.openxmlformats.org/officeDocument/2006/relationships/diagramQuickStyle" Target="../diagrams/quickStyle17.xml"/><Relationship Id="rId9" Type="http://schemas.openxmlformats.org/officeDocument/2006/relationships/diagramColors" Target="../diagrams/colors17.xml"/><Relationship Id="rId10" Type="http://schemas.microsoft.com/office/2007/relationships/diagramDrawing" Target="../diagrams/drawing17.xm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diagramData" Target="../diagrams/data18.xml"/><Relationship Id="rId5" Type="http://schemas.openxmlformats.org/officeDocument/2006/relationships/diagramLayout" Target="../diagrams/layout18.xml"/><Relationship Id="rId6" Type="http://schemas.openxmlformats.org/officeDocument/2006/relationships/diagramQuickStyle" Target="../diagrams/quickStyle18.xml"/><Relationship Id="rId7" Type="http://schemas.openxmlformats.org/officeDocument/2006/relationships/diagramColors" Target="../diagrams/colors18.xml"/><Relationship Id="rId8" Type="http://schemas.microsoft.com/office/2007/relationships/diagramDrawing" Target="../diagrams/drawing18.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package" Target="../embeddings/Microsoft_Word_Document2.docx"/><Relationship Id="rId5"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Microsoft_Excel_97_-_2004_Worksheet2.xls"/><Relationship Id="rId5" Type="http://schemas.openxmlformats.org/officeDocument/2006/relationships/image" Target="../media/image4.emf"/><Relationship Id="rId6" Type="http://schemas.openxmlformats.org/officeDocument/2006/relationships/diagramData" Target="../diagrams/data19.xml"/><Relationship Id="rId7" Type="http://schemas.openxmlformats.org/officeDocument/2006/relationships/diagramLayout" Target="../diagrams/layout19.xml"/><Relationship Id="rId8" Type="http://schemas.openxmlformats.org/officeDocument/2006/relationships/diagramQuickStyle" Target="../diagrams/quickStyle19.xml"/><Relationship Id="rId9" Type="http://schemas.openxmlformats.org/officeDocument/2006/relationships/diagramColors" Target="../diagrams/colors19.xml"/><Relationship Id="rId10" Type="http://schemas.microsoft.com/office/2007/relationships/diagramDrawing" Target="../diagrams/drawing19.xml"/><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0.xml"/><Relationship Id="rId4" Type="http://schemas.openxmlformats.org/officeDocument/2006/relationships/diagramLayout" Target="../diagrams/layout20.xml"/><Relationship Id="rId5" Type="http://schemas.openxmlformats.org/officeDocument/2006/relationships/diagramQuickStyle" Target="../diagrams/quickStyle20.xml"/><Relationship Id="rId6" Type="http://schemas.openxmlformats.org/officeDocument/2006/relationships/diagramColors" Target="../diagrams/colors20.xml"/><Relationship Id="rId7" Type="http://schemas.microsoft.com/office/2007/relationships/diagramDrawing" Target="../diagrams/drawing20.xm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1.xml"/><Relationship Id="rId4" Type="http://schemas.openxmlformats.org/officeDocument/2006/relationships/diagramLayout" Target="../diagrams/layout21.xml"/><Relationship Id="rId5" Type="http://schemas.openxmlformats.org/officeDocument/2006/relationships/diagramQuickStyle" Target="../diagrams/quickStyle21.xml"/><Relationship Id="rId6" Type="http://schemas.openxmlformats.org/officeDocument/2006/relationships/diagramColors" Target="../diagrams/colors21.xml"/><Relationship Id="rId7" Type="http://schemas.microsoft.com/office/2007/relationships/diagramDrawing" Target="../diagrams/drawing21.xm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hyperlink" Target="http://www.ignitesocialmedia.com/"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2.xml"/><Relationship Id="rId4" Type="http://schemas.openxmlformats.org/officeDocument/2006/relationships/diagramLayout" Target="../diagrams/layout22.xml"/><Relationship Id="rId5" Type="http://schemas.openxmlformats.org/officeDocument/2006/relationships/diagramQuickStyle" Target="../diagrams/quickStyle22.xml"/><Relationship Id="rId6" Type="http://schemas.openxmlformats.org/officeDocument/2006/relationships/diagramColors" Target="../diagrams/colors22.xml"/><Relationship Id="rId7" Type="http://schemas.microsoft.com/office/2007/relationships/diagramDrawing" Target="../diagrams/drawing22.xml"/><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3.xml"/><Relationship Id="rId4" Type="http://schemas.openxmlformats.org/officeDocument/2006/relationships/diagramQuickStyle" Target="../diagrams/quickStyle23.xml"/><Relationship Id="rId5" Type="http://schemas.openxmlformats.org/officeDocument/2006/relationships/diagramColors" Target="../diagrams/colors23.xml"/><Relationship Id="rId6" Type="http://schemas.microsoft.com/office/2007/relationships/diagramDrawing" Target="../diagrams/drawing23.xml"/><Relationship Id="rId1" Type="http://schemas.openxmlformats.org/officeDocument/2006/relationships/slideLayout" Target="../slideLayouts/slideLayout2.xml"/><Relationship Id="rId2" Type="http://schemas.openxmlformats.org/officeDocument/2006/relationships/diagramData" Target="../diagrams/data2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4.xml"/><Relationship Id="rId4" Type="http://schemas.openxmlformats.org/officeDocument/2006/relationships/diagramQuickStyle" Target="../diagrams/quickStyle24.xml"/><Relationship Id="rId5" Type="http://schemas.openxmlformats.org/officeDocument/2006/relationships/diagramColors" Target="../diagrams/colors24.xml"/><Relationship Id="rId6" Type="http://schemas.microsoft.com/office/2007/relationships/diagramDrawing" Target="../diagrams/drawing24.xml"/><Relationship Id="rId1" Type="http://schemas.openxmlformats.org/officeDocument/2006/relationships/slideLayout" Target="../slideLayouts/slideLayout2.xml"/><Relationship Id="rId2" Type="http://schemas.openxmlformats.org/officeDocument/2006/relationships/diagramData" Target="../diagrams/data24.xml"/></Relationships>
</file>

<file path=ppt/slides/_rels/slide35.xml.rels><?xml version="1.0" encoding="UTF-8" standalone="yes"?>
<Relationships xmlns="http://schemas.openxmlformats.org/package/2006/relationships"><Relationship Id="rId11" Type="http://schemas.openxmlformats.org/officeDocument/2006/relationships/diagramColors" Target="../diagrams/colors26.xml"/><Relationship Id="rId12" Type="http://schemas.microsoft.com/office/2007/relationships/diagramDrawing" Target="../diagrams/drawing26.xml"/><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diagramData" Target="../diagrams/data25.xml"/><Relationship Id="rId4" Type="http://schemas.openxmlformats.org/officeDocument/2006/relationships/diagramLayout" Target="../diagrams/layout25.xml"/><Relationship Id="rId5" Type="http://schemas.openxmlformats.org/officeDocument/2006/relationships/diagramQuickStyle" Target="../diagrams/quickStyle25.xml"/><Relationship Id="rId6" Type="http://schemas.openxmlformats.org/officeDocument/2006/relationships/diagramColors" Target="../diagrams/colors25.xml"/><Relationship Id="rId7" Type="http://schemas.microsoft.com/office/2007/relationships/diagramDrawing" Target="../diagrams/drawing25.xml"/><Relationship Id="rId8" Type="http://schemas.openxmlformats.org/officeDocument/2006/relationships/diagramData" Target="../diagrams/data26.xml"/><Relationship Id="rId9" Type="http://schemas.openxmlformats.org/officeDocument/2006/relationships/diagramLayout" Target="../diagrams/layout26.xml"/><Relationship Id="rId10" Type="http://schemas.openxmlformats.org/officeDocument/2006/relationships/diagramQuickStyle" Target="../diagrams/quickStyle2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153400" cy="5334000"/>
          </a:xfrm>
        </p:spPr>
        <p:txBody>
          <a:bodyPr/>
          <a:lstStyle/>
          <a:p>
            <a:r>
              <a:rPr lang="en-US" b="1" dirty="0" smtClean="0">
                <a:solidFill>
                  <a:schemeClr val="tx1"/>
                </a:solidFill>
                <a:latin typeface="Century Gothic"/>
                <a:cs typeface="Century Gothic"/>
              </a:rPr>
              <a:t>Topic 7:	Multi-Sided platforms</a:t>
            </a:r>
            <a:r>
              <a:rPr lang="en-US" b="1" dirty="0" smtClean="0">
                <a:solidFill>
                  <a:schemeClr val="tx1"/>
                </a:solidFill>
              </a:rPr>
              <a:t/>
            </a:r>
            <a:br>
              <a:rPr lang="en-US" b="1" dirty="0" smtClean="0">
                <a:solidFill>
                  <a:schemeClr val="tx1"/>
                </a:solidFill>
              </a:rPr>
            </a:br>
            <a:r>
              <a:rPr lang="en-US" dirty="0" smtClean="0"/>
              <a:t/>
            </a:r>
            <a:br>
              <a:rPr lang="en-US" dirty="0" smtClean="0"/>
            </a:br>
            <a:endParaRPr lang="en-US" dirty="0"/>
          </a:p>
        </p:txBody>
      </p:sp>
      <p:sp>
        <p:nvSpPr>
          <p:cNvPr id="3" name="Subtitle 2"/>
          <p:cNvSpPr>
            <a:spLocks noGrp="1"/>
          </p:cNvSpPr>
          <p:nvPr>
            <p:ph type="subTitle" idx="1"/>
          </p:nvPr>
        </p:nvSpPr>
        <p:spPr>
          <a:xfrm>
            <a:off x="2286000" y="6019800"/>
            <a:ext cx="6858000" cy="838200"/>
          </a:xfrm>
        </p:spPr>
        <p:txBody>
          <a:bodyPr>
            <a:normAutofit/>
          </a:bodyPr>
          <a:lstStyle/>
          <a:p>
            <a:r>
              <a:rPr lang="en-US" sz="2000" dirty="0" smtClean="0">
                <a:latin typeface="Century Gothic"/>
                <a:cs typeface="Century Gothic"/>
              </a:rPr>
              <a:t>Topic 7	| Part 2		23 May 2013</a:t>
            </a:r>
            <a:endParaRPr lang="en-US" sz="2000" dirty="0">
              <a:latin typeface="Century Gothic"/>
              <a:cs typeface="Century Gothic"/>
            </a:endParaRPr>
          </a:p>
        </p:txBody>
      </p:sp>
      <p:sp>
        <p:nvSpPr>
          <p:cNvPr id="4" name="TextBox 3"/>
          <p:cNvSpPr txBox="1"/>
          <p:nvPr/>
        </p:nvSpPr>
        <p:spPr>
          <a:xfrm>
            <a:off x="228600" y="6324600"/>
            <a:ext cx="1447800" cy="369332"/>
          </a:xfrm>
          <a:prstGeom prst="rect">
            <a:avLst/>
          </a:prstGeom>
          <a:noFill/>
        </p:spPr>
        <p:txBody>
          <a:bodyPr wrap="square" rtlCol="0">
            <a:spAutoFit/>
          </a:bodyPr>
          <a:lstStyle/>
          <a:p>
            <a:r>
              <a:rPr lang="en-US" dirty="0" smtClean="0"/>
              <a:t>Date</a:t>
            </a:r>
            <a:endParaRPr lang="en-US" dirty="0"/>
          </a:p>
        </p:txBody>
      </p:sp>
      <p:pic>
        <p:nvPicPr>
          <p:cNvPr id="9" name="Picture 8" descr="Screen Shot 2012-11-06 at 5.07.14 PM.png"/>
          <p:cNvPicPr>
            <a:picLocks noChangeAspect="1"/>
          </p:cNvPicPr>
          <p:nvPr/>
        </p:nvPicPr>
        <p:blipFill>
          <a:blip r:embed="rId3" cstate="print">
            <a:alphaModFix/>
            <a:extLst>
              <a:ext uri="{28A0092B-C50C-407E-A947-70E740481C1C}">
                <a14:useLocalDpi xmlns:a14="http://schemas.microsoft.com/office/drawing/2010/main"/>
              </a:ext>
            </a:extLst>
          </a:blip>
          <a:stretch>
            <a:fillRect/>
          </a:stretch>
        </p:blipFill>
        <p:spPr>
          <a:xfrm>
            <a:off x="228600" y="6096000"/>
            <a:ext cx="1828800" cy="577358"/>
          </a:xfrm>
          <a:prstGeom prst="rect">
            <a:avLst/>
          </a:prstGeom>
        </p:spPr>
      </p:pic>
      <p:sp>
        <p:nvSpPr>
          <p:cNvPr id="7" name="Title 1"/>
          <p:cNvSpPr txBox="1">
            <a:spLocks/>
          </p:cNvSpPr>
          <p:nvPr/>
        </p:nvSpPr>
        <p:spPr>
          <a:xfrm>
            <a:off x="65976" y="2157319"/>
            <a:ext cx="8915400" cy="877824"/>
          </a:xfrm>
          <a:prstGeom prst="rect">
            <a:avLst/>
          </a:prstGeom>
          <a:solidFill>
            <a:srgbClr val="54790F"/>
          </a:solidFill>
        </p:spPr>
        <p:txBody>
          <a:bodyPr anchor="b">
            <a:normAutofit/>
          </a:bodyPr>
          <a:lstStyle>
            <a:lvl1pPr algn="l" rtl="0" eaLnBrk="1" latinLnBrk="0" hangingPunct="1">
              <a:spcBef>
                <a:spcPct val="0"/>
              </a:spcBef>
              <a:buNone/>
              <a:defRPr kumimoji="0" sz="2400" kern="1200" cap="all" baseline="0">
                <a:solidFill>
                  <a:schemeClr val="tx2"/>
                </a:solidFill>
                <a:latin typeface="+mj-lt"/>
                <a:ea typeface="+mj-ea"/>
                <a:cs typeface="+mj-cs"/>
              </a:defRPr>
            </a:lvl1pPr>
          </a:lstStyle>
          <a:p>
            <a:r>
              <a:rPr lang="en-US" dirty="0" smtClean="0"/>
              <a:t>      </a:t>
            </a:r>
            <a:r>
              <a:rPr lang="en-US" sz="3600" dirty="0">
                <a:latin typeface="Century Gothic"/>
                <a:cs typeface="Century Gothic"/>
              </a:rPr>
              <a:t>A</a:t>
            </a:r>
            <a:r>
              <a:rPr lang="en-US" sz="3600" dirty="0" smtClean="0">
                <a:latin typeface="Century Gothic"/>
                <a:cs typeface="Century Gothic"/>
              </a:rPr>
              <a:t>ntitrust Economics 2013</a:t>
            </a:r>
            <a:endParaRPr lang="en-US" sz="3600" dirty="0">
              <a:latin typeface="Century Gothic"/>
              <a:cs typeface="Century Gothic"/>
            </a:endParaRPr>
          </a:p>
        </p:txBody>
      </p:sp>
      <p:sp>
        <p:nvSpPr>
          <p:cNvPr id="8" name="TextBox 9"/>
          <p:cNvSpPr txBox="1"/>
          <p:nvPr/>
        </p:nvSpPr>
        <p:spPr>
          <a:xfrm rot="10800000" flipV="1">
            <a:off x="685800" y="3151316"/>
            <a:ext cx="3810000" cy="1107996"/>
          </a:xfrm>
          <a:prstGeom prst="rect">
            <a:avLst/>
          </a:prstGeom>
          <a:noFill/>
        </p:spPr>
        <p:txBody>
          <a:bodyPr wrap="square" rtlCol="0">
            <a:spAutoFit/>
          </a:bodyPr>
          <a:lstStyle/>
          <a:p>
            <a:r>
              <a:rPr lang="en-US" dirty="0" smtClean="0">
                <a:latin typeface="Century Gothic"/>
                <a:cs typeface="Century Gothic"/>
              </a:rPr>
              <a:t>David S. Evans</a:t>
            </a:r>
          </a:p>
          <a:p>
            <a:r>
              <a:rPr lang="en-US" sz="1200" dirty="0" smtClean="0">
                <a:latin typeface="Century Gothic"/>
                <a:cs typeface="Century Gothic"/>
              </a:rPr>
              <a:t>University of Chicago, Global Economics Group</a:t>
            </a:r>
            <a:r>
              <a:rPr lang="en-US" dirty="0" smtClean="0">
                <a:latin typeface="Century Gothic"/>
                <a:cs typeface="Century Gothic"/>
              </a:rPr>
              <a:t>					</a:t>
            </a:r>
            <a:endParaRPr lang="en-US" dirty="0">
              <a:latin typeface="Century Gothic"/>
              <a:cs typeface="Century Gothic"/>
            </a:endParaRPr>
          </a:p>
        </p:txBody>
      </p:sp>
      <p:sp>
        <p:nvSpPr>
          <p:cNvPr id="10" name="TextBox 10"/>
          <p:cNvSpPr txBox="1"/>
          <p:nvPr/>
        </p:nvSpPr>
        <p:spPr>
          <a:xfrm rot="10800000" flipV="1">
            <a:off x="4800600" y="3200400"/>
            <a:ext cx="3962400" cy="861774"/>
          </a:xfrm>
          <a:prstGeom prst="rect">
            <a:avLst/>
          </a:prstGeom>
          <a:noFill/>
        </p:spPr>
        <p:txBody>
          <a:bodyPr wrap="square" rtlCol="0">
            <a:spAutoFit/>
          </a:bodyPr>
          <a:lstStyle/>
          <a:p>
            <a:r>
              <a:rPr lang="en-US" dirty="0" smtClean="0">
                <a:latin typeface="Century Gothic"/>
                <a:cs typeface="Century Gothic"/>
              </a:rPr>
              <a:t>Elisa Mariscal</a:t>
            </a:r>
          </a:p>
          <a:p>
            <a:r>
              <a:rPr lang="en-US" sz="1200" dirty="0" smtClean="0">
                <a:latin typeface="Century Gothic"/>
                <a:cs typeface="Century Gothic"/>
              </a:rPr>
              <a:t>CIDE, ITAM, CPI</a:t>
            </a:r>
          </a:p>
          <a:p>
            <a:r>
              <a:rPr lang="en-US" dirty="0" smtClean="0">
                <a:latin typeface="Century Gothic"/>
                <a:cs typeface="Century Gothic"/>
              </a:rPr>
              <a:t>			</a:t>
            </a:r>
            <a:endParaRPr lang="en-US" dirty="0">
              <a:latin typeface="Century Gothic"/>
              <a:cs typeface="Century Gothic"/>
            </a:endParaRPr>
          </a:p>
        </p:txBody>
      </p:sp>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a:xfrm>
            <a:off x="1371600" y="1600200"/>
            <a:ext cx="7620000" cy="1219200"/>
          </a:xfrm>
        </p:spPr>
        <p:txBody>
          <a:bodyPr/>
          <a:lstStyle/>
          <a:p>
            <a:r>
              <a:rPr lang="en-US" dirty="0" smtClean="0">
                <a:solidFill>
                  <a:schemeClr val="tx1"/>
                </a:solidFill>
              </a:rPr>
              <a:t>Multihoming</a:t>
            </a:r>
            <a:endParaRPr lang="en-US"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10</a:t>
            </a:fld>
            <a:endParaRPr lang="en-US" dirty="0"/>
          </a:p>
        </p:txBody>
      </p:sp>
    </p:spTree>
    <p:extLst>
      <p:ext uri="{BB962C8B-B14F-4D97-AF65-F5344CB8AC3E}">
        <p14:creationId xmlns:p14="http://schemas.microsoft.com/office/powerpoint/2010/main" val="2918842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102"/>
            <a:ext cx="8610600" cy="920498"/>
          </a:xfrm>
        </p:spPr>
        <p:txBody>
          <a:bodyPr>
            <a:normAutofit/>
          </a:bodyPr>
          <a:lstStyle/>
          <a:p>
            <a:r>
              <a:rPr lang="en-US" sz="3200" dirty="0" smtClean="0"/>
              <a:t>Multi-homing key concept for platforms</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82956637"/>
              </p:ext>
            </p:extLst>
          </p:nvPr>
        </p:nvGraphicFramePr>
        <p:xfrm>
          <a:off x="152400" y="1447800"/>
          <a:ext cx="8763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84335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0"/>
            <a:ext cx="8153400" cy="511886"/>
          </a:xfrm>
        </p:spPr>
        <p:txBody>
          <a:bodyPr/>
          <a:lstStyle/>
          <a:p>
            <a:r>
              <a:rPr lang="en-US" dirty="0" smtClean="0"/>
              <a:t>Tentative examples of multi-homing</a:t>
            </a:r>
            <a:endParaRPr lang="es-AR" dirty="0"/>
          </a:p>
        </p:txBody>
      </p:sp>
      <p:grpSp>
        <p:nvGrpSpPr>
          <p:cNvPr id="4" name="3 Grupo"/>
          <p:cNvGrpSpPr/>
          <p:nvPr/>
        </p:nvGrpSpPr>
        <p:grpSpPr>
          <a:xfrm>
            <a:off x="2895600" y="1524000"/>
            <a:ext cx="3429000" cy="2514600"/>
            <a:chOff x="2895600" y="1524000"/>
            <a:chExt cx="3429000" cy="2514600"/>
          </a:xfrm>
          <a:solidFill>
            <a:srgbClr val="B0CCB0"/>
          </a:solidFill>
        </p:grpSpPr>
        <p:sp>
          <p:nvSpPr>
            <p:cNvPr id="5" name="Oval 3"/>
            <p:cNvSpPr>
              <a:spLocks noChangeArrowheads="1"/>
            </p:cNvSpPr>
            <p:nvPr/>
          </p:nvSpPr>
          <p:spPr bwMode="auto">
            <a:xfrm>
              <a:off x="2895600" y="1524000"/>
              <a:ext cx="3429000" cy="2514600"/>
            </a:xfrm>
            <a:prstGeom prst="ellipse">
              <a:avLst/>
            </a:prstGeom>
            <a:grpFill/>
            <a:ln w="9525">
              <a:solidFill>
                <a:schemeClr val="tx1"/>
              </a:solidFill>
              <a:round/>
              <a:headEnd/>
              <a:tailEnd/>
            </a:ln>
            <a:effectLst/>
          </p:spPr>
          <p:txBody>
            <a:bodyPr wrap="none" anchor="ctr"/>
            <a:lstStyle/>
            <a:p>
              <a:endParaRPr lang="es-AR"/>
            </a:p>
          </p:txBody>
        </p:sp>
        <p:sp>
          <p:nvSpPr>
            <p:cNvPr id="7" name="Text Box 6"/>
            <p:cNvSpPr txBox="1">
              <a:spLocks noChangeArrowheads="1"/>
            </p:cNvSpPr>
            <p:nvPr/>
          </p:nvSpPr>
          <p:spPr bwMode="auto">
            <a:xfrm>
              <a:off x="3429000" y="1905000"/>
              <a:ext cx="2438400" cy="1741488"/>
            </a:xfrm>
            <a:prstGeom prst="rect">
              <a:avLst/>
            </a:prstGeom>
            <a:grpFill/>
            <a:ln w="9525">
              <a:noFill/>
              <a:miter lim="800000"/>
              <a:headEnd/>
              <a:tailEnd/>
            </a:ln>
            <a:effectLst/>
          </p:spPr>
          <p:txBody>
            <a:bodyPr>
              <a:spAutoFit/>
            </a:bodyPr>
            <a:lstStyle/>
            <a:p>
              <a:pPr algn="ctr">
                <a:spcBef>
                  <a:spcPct val="50000"/>
                </a:spcBef>
              </a:pPr>
              <a:r>
                <a:rPr lang="en-US" sz="1800" b="1" dirty="0"/>
                <a:t>Payment Cards:</a:t>
              </a:r>
            </a:p>
            <a:p>
              <a:pPr algn="ctr">
                <a:spcBef>
                  <a:spcPct val="50000"/>
                </a:spcBef>
              </a:pPr>
              <a:endParaRPr lang="en-US" sz="1800" dirty="0"/>
            </a:p>
            <a:p>
              <a:pPr algn="ctr">
                <a:spcBef>
                  <a:spcPct val="50000"/>
                </a:spcBef>
              </a:pPr>
              <a:r>
                <a:rPr lang="en-US" sz="1800" dirty="0"/>
                <a:t>People use several and merchants accept many</a:t>
              </a:r>
            </a:p>
          </p:txBody>
        </p:sp>
      </p:grpSp>
      <p:grpSp>
        <p:nvGrpSpPr>
          <p:cNvPr id="8" name="7 Grupo"/>
          <p:cNvGrpSpPr/>
          <p:nvPr/>
        </p:nvGrpSpPr>
        <p:grpSpPr>
          <a:xfrm>
            <a:off x="838200" y="3733800"/>
            <a:ext cx="7620000" cy="2590800"/>
            <a:chOff x="838200" y="3733800"/>
            <a:chExt cx="7620000" cy="2590800"/>
          </a:xfrm>
        </p:grpSpPr>
        <p:sp>
          <p:nvSpPr>
            <p:cNvPr id="9" name="Oval 4"/>
            <p:cNvSpPr>
              <a:spLocks noChangeArrowheads="1"/>
            </p:cNvSpPr>
            <p:nvPr/>
          </p:nvSpPr>
          <p:spPr bwMode="auto">
            <a:xfrm>
              <a:off x="838200" y="3810000"/>
              <a:ext cx="3429000" cy="2514600"/>
            </a:xfrm>
            <a:prstGeom prst="ellipse">
              <a:avLst/>
            </a:prstGeom>
            <a:solidFill>
              <a:srgbClr val="BEDBFF">
                <a:alpha val="50000"/>
              </a:srgbClr>
            </a:solidFill>
            <a:ln w="9525">
              <a:solidFill>
                <a:schemeClr val="tx1"/>
              </a:solidFill>
              <a:round/>
              <a:headEnd/>
              <a:tailEnd/>
            </a:ln>
            <a:effectLst/>
          </p:spPr>
          <p:txBody>
            <a:bodyPr wrap="none" anchor="ctr"/>
            <a:lstStyle/>
            <a:p>
              <a:endParaRPr lang="es-AR"/>
            </a:p>
          </p:txBody>
        </p:sp>
        <p:sp>
          <p:nvSpPr>
            <p:cNvPr id="10" name="Oval 5"/>
            <p:cNvSpPr>
              <a:spLocks noChangeArrowheads="1"/>
            </p:cNvSpPr>
            <p:nvPr/>
          </p:nvSpPr>
          <p:spPr bwMode="auto">
            <a:xfrm>
              <a:off x="5029200" y="3733800"/>
              <a:ext cx="3429000" cy="2514600"/>
            </a:xfrm>
            <a:prstGeom prst="ellipse">
              <a:avLst/>
            </a:prstGeom>
            <a:solidFill>
              <a:srgbClr val="99CC00">
                <a:alpha val="50000"/>
              </a:srgbClr>
            </a:solidFill>
            <a:ln w="9525">
              <a:solidFill>
                <a:schemeClr val="tx1"/>
              </a:solidFill>
              <a:round/>
              <a:headEnd/>
              <a:tailEnd/>
            </a:ln>
            <a:effectLst/>
          </p:spPr>
          <p:txBody>
            <a:bodyPr wrap="none" anchor="ctr"/>
            <a:lstStyle/>
            <a:p>
              <a:endParaRPr lang="es-AR"/>
            </a:p>
          </p:txBody>
        </p:sp>
        <p:sp>
          <p:nvSpPr>
            <p:cNvPr id="11" name="Text Box 7"/>
            <p:cNvSpPr txBox="1">
              <a:spLocks noChangeArrowheads="1"/>
            </p:cNvSpPr>
            <p:nvPr/>
          </p:nvSpPr>
          <p:spPr bwMode="auto">
            <a:xfrm>
              <a:off x="1371600" y="4125913"/>
              <a:ext cx="2438400" cy="2016125"/>
            </a:xfrm>
            <a:prstGeom prst="rect">
              <a:avLst/>
            </a:prstGeom>
            <a:noFill/>
            <a:ln w="9525">
              <a:noFill/>
              <a:miter lim="800000"/>
              <a:headEnd/>
              <a:tailEnd/>
            </a:ln>
            <a:effectLst/>
          </p:spPr>
          <p:txBody>
            <a:bodyPr>
              <a:spAutoFit/>
            </a:bodyPr>
            <a:lstStyle/>
            <a:p>
              <a:pPr algn="ctr">
                <a:spcBef>
                  <a:spcPct val="50000"/>
                </a:spcBef>
              </a:pPr>
              <a:r>
                <a:rPr lang="en-US" sz="1800" b="1" dirty="0"/>
                <a:t>Advertising Supported Media:</a:t>
              </a:r>
            </a:p>
            <a:p>
              <a:pPr algn="ctr">
                <a:spcBef>
                  <a:spcPct val="50000"/>
                </a:spcBef>
              </a:pPr>
              <a:endParaRPr lang="en-US" sz="1800" dirty="0"/>
            </a:p>
            <a:p>
              <a:pPr algn="ctr">
                <a:spcBef>
                  <a:spcPct val="50000"/>
                </a:spcBef>
              </a:pPr>
              <a:r>
                <a:rPr lang="en-US" sz="1800" dirty="0"/>
                <a:t>Advertisers rely on several and people read several </a:t>
              </a:r>
            </a:p>
          </p:txBody>
        </p:sp>
        <p:sp>
          <p:nvSpPr>
            <p:cNvPr id="12" name="Text Box 8"/>
            <p:cNvSpPr txBox="1">
              <a:spLocks noChangeArrowheads="1"/>
            </p:cNvSpPr>
            <p:nvPr/>
          </p:nvSpPr>
          <p:spPr bwMode="auto">
            <a:xfrm>
              <a:off x="5638800" y="4003675"/>
              <a:ext cx="2438400" cy="2031325"/>
            </a:xfrm>
            <a:prstGeom prst="rect">
              <a:avLst/>
            </a:prstGeom>
            <a:noFill/>
            <a:ln w="9525">
              <a:noFill/>
              <a:miter lim="800000"/>
              <a:headEnd/>
              <a:tailEnd/>
            </a:ln>
            <a:effectLst/>
          </p:spPr>
          <p:txBody>
            <a:bodyPr>
              <a:spAutoFit/>
            </a:bodyPr>
            <a:lstStyle/>
            <a:p>
              <a:pPr algn="ctr">
                <a:spcBef>
                  <a:spcPct val="50000"/>
                </a:spcBef>
              </a:pPr>
              <a:r>
                <a:rPr lang="en-US" sz="1800" b="1" dirty="0"/>
                <a:t>Software Platforms:</a:t>
              </a:r>
            </a:p>
            <a:p>
              <a:pPr algn="ctr">
                <a:spcBef>
                  <a:spcPct val="50000"/>
                </a:spcBef>
              </a:pPr>
              <a:endParaRPr lang="en-US" sz="1800" dirty="0"/>
            </a:p>
            <a:p>
              <a:pPr algn="ctr">
                <a:spcBef>
                  <a:spcPct val="50000"/>
                </a:spcBef>
              </a:pPr>
              <a:r>
                <a:rPr lang="en-US" sz="1800" dirty="0"/>
                <a:t>People use one per device and developers write for several</a:t>
              </a:r>
            </a:p>
          </p:txBody>
        </p:sp>
      </p:grpSp>
    </p:spTree>
    <p:extLst>
      <p:ext uri="{BB962C8B-B14F-4D97-AF65-F5344CB8AC3E}">
        <p14:creationId xmlns:p14="http://schemas.microsoft.com/office/powerpoint/2010/main" val="25294170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102"/>
            <a:ext cx="8610600" cy="920498"/>
          </a:xfrm>
        </p:spPr>
        <p:txBody>
          <a:bodyPr>
            <a:normAutofit/>
          </a:bodyPr>
          <a:lstStyle/>
          <a:p>
            <a:r>
              <a:rPr lang="en-US" sz="3200" dirty="0" smtClean="0"/>
              <a:t>‘Homing more complicated than it seems</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118556134"/>
              </p:ext>
            </p:extLst>
          </p:nvPr>
        </p:nvGraphicFramePr>
        <p:xfrm>
          <a:off x="381000" y="1676400"/>
          <a:ext cx="8534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9256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102"/>
            <a:ext cx="8610600" cy="920498"/>
          </a:xfrm>
        </p:spPr>
        <p:txBody>
          <a:bodyPr>
            <a:normAutofit/>
          </a:bodyPr>
          <a:lstStyle/>
          <a:p>
            <a:r>
              <a:rPr lang="en-US" sz="3200" dirty="0" smtClean="0"/>
              <a:t>Competition for single homing customers</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766075043"/>
              </p:ext>
            </p:extLst>
          </p:nvPr>
        </p:nvGraphicFramePr>
        <p:xfrm>
          <a:off x="457200" y="1447800"/>
          <a:ext cx="8340899"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153242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dirty="0" smtClean="0"/>
              <a:t>Switching costs and multi-homing Strategies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161345916"/>
              </p:ext>
            </p:extLst>
          </p:nvPr>
        </p:nvGraphicFramePr>
        <p:xfrm>
          <a:off x="381000" y="1371600"/>
          <a:ext cx="8458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593097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102"/>
            <a:ext cx="8610600" cy="920498"/>
          </a:xfrm>
        </p:spPr>
        <p:txBody>
          <a:bodyPr>
            <a:normAutofit/>
          </a:bodyPr>
          <a:lstStyle/>
          <a:p>
            <a:r>
              <a:rPr lang="en-US" sz="3200" dirty="0" smtClean="0"/>
              <a:t>Single homing and pricing in practice</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283992822"/>
              </p:ext>
            </p:extLst>
          </p:nvPr>
        </p:nvGraphicFramePr>
        <p:xfrm>
          <a:off x="457200" y="1447800"/>
          <a:ext cx="8340899"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349828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1371600" y="1600200"/>
            <a:ext cx="7620000" cy="1295400"/>
          </a:xfrm>
        </p:spPr>
        <p:txBody>
          <a:bodyPr/>
          <a:lstStyle/>
          <a:p>
            <a:r>
              <a:rPr lang="en-US" dirty="0" smtClean="0">
                <a:solidFill>
                  <a:srgbClr val="000000"/>
                </a:solidFill>
              </a:rPr>
              <a:t>Pricing </a:t>
            </a:r>
            <a:r>
              <a:rPr lang="en-US" dirty="0" smtClean="0">
                <a:solidFill>
                  <a:srgbClr val="000000"/>
                </a:solidFill>
              </a:rPr>
              <a:t>Strategies</a:t>
            </a:r>
            <a:endParaRPr lang="en-US" dirty="0">
              <a:solidFill>
                <a:srgbClr val="000000"/>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17</a:t>
            </a:fld>
            <a:endParaRPr lang="en-US" dirty="0"/>
          </a:p>
        </p:txBody>
      </p:sp>
    </p:spTree>
    <p:extLst>
      <p:ext uri="{BB962C8B-B14F-4D97-AF65-F5344CB8AC3E}">
        <p14:creationId xmlns:p14="http://schemas.microsoft.com/office/powerpoint/2010/main" val="376930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102"/>
            <a:ext cx="8610600" cy="920498"/>
          </a:xfrm>
        </p:spPr>
        <p:txBody>
          <a:bodyPr>
            <a:normAutofit/>
          </a:bodyPr>
          <a:lstStyle/>
          <a:p>
            <a:r>
              <a:rPr lang="en-US" sz="3200" dirty="0" smtClean="0"/>
              <a:t>Profit level versus pricing structure</a:t>
            </a:r>
            <a:endParaRPr lang="en-US" sz="3200"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201446211"/>
              </p:ext>
            </p:extLst>
          </p:nvPr>
        </p:nvGraphicFramePr>
        <p:xfrm>
          <a:off x="457200" y="1447800"/>
          <a:ext cx="8340899"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786445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a:t>
            </a:r>
            <a:r>
              <a:rPr lang="en-US" dirty="0" smtClean="0"/>
              <a:t>thumb </a:t>
            </a:r>
            <a:r>
              <a:rPr lang="en-US" dirty="0" smtClean="0"/>
              <a:t>for </a:t>
            </a:r>
            <a:r>
              <a:rPr lang="en-US" dirty="0" smtClean="0"/>
              <a:t>pricing </a:t>
            </a:r>
            <a:r>
              <a:rPr lang="en-US" dirty="0"/>
              <a:t>s</a:t>
            </a:r>
            <a:r>
              <a:rPr lang="en-US" dirty="0" smtClean="0"/>
              <a:t>tructure</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02271821"/>
              </p:ext>
            </p:extLst>
          </p:nvPr>
        </p:nvGraphicFramePr>
        <p:xfrm>
          <a:off x="3581400" y="1828800"/>
          <a:ext cx="51816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5"/>
          <p:cNvGraphicFramePr>
            <a:graphicFrameLocks/>
          </p:cNvGraphicFramePr>
          <p:nvPr>
            <p:extLst>
              <p:ext uri="{D42A27DB-BD31-4B8C-83A1-F6EECF244321}">
                <p14:modId xmlns:p14="http://schemas.microsoft.com/office/powerpoint/2010/main" val="3800309858"/>
              </p:ext>
            </p:extLst>
          </p:nvPr>
        </p:nvGraphicFramePr>
        <p:xfrm>
          <a:off x="183563" y="1621849"/>
          <a:ext cx="4038600" cy="4572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79936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74280"/>
          </a:xfrm>
        </p:spPr>
        <p:txBody>
          <a:bodyPr>
            <a:noAutofit/>
          </a:bodyPr>
          <a:lstStyle/>
          <a:p>
            <a:r>
              <a:rPr lang="en-US" dirty="0" smtClean="0">
                <a:latin typeface="Century Gothic"/>
                <a:cs typeface="Century Gothic"/>
              </a:rPr>
              <a:t>Overview</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987645137"/>
              </p:ext>
            </p:extLst>
          </p:nvPr>
        </p:nvGraphicFramePr>
        <p:xfrm>
          <a:off x="-2362200" y="17272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11294848"/>
              </p:ext>
            </p:extLst>
          </p:nvPr>
        </p:nvGraphicFramePr>
        <p:xfrm>
          <a:off x="228600" y="1447800"/>
          <a:ext cx="8534400" cy="495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21466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Software </a:t>
            </a:r>
            <a:r>
              <a:rPr lang="en-US" dirty="0" smtClean="0"/>
              <a:t>p</a:t>
            </a:r>
            <a:r>
              <a:rPr lang="en-US" dirty="0" smtClean="0"/>
              <a:t>latforms and pricing</a:t>
            </a:r>
            <a:endParaRPr lang="en-US" sz="2400" dirty="0"/>
          </a:p>
        </p:txBody>
      </p:sp>
      <p:sp>
        <p:nvSpPr>
          <p:cNvPr id="3" name="Slide Number Placeholder 2"/>
          <p:cNvSpPr>
            <a:spLocks noGrp="1"/>
          </p:cNvSpPr>
          <p:nvPr>
            <p:ph type="sldNum" sz="quarter" idx="4294967295"/>
          </p:nvPr>
        </p:nvSpPr>
        <p:spPr>
          <a:xfrm>
            <a:off x="0" y="1272222"/>
            <a:ext cx="533400" cy="244476"/>
          </a:xfrm>
          <a:prstGeom prst="rect">
            <a:avLst/>
          </a:prstGeom>
        </p:spPr>
        <p:txBody>
          <a:bodyPr>
            <a:normAutofit fontScale="62500" lnSpcReduction="20000"/>
          </a:bodyPr>
          <a:lstStyle/>
          <a:p>
            <a:fld id="{B8135125-4751-4D33-AC92-8360D0A3721E}" type="slidenum">
              <a:rPr lang="en-US" smtClean="0"/>
              <a:pPr/>
              <a:t>20</a:t>
            </a:fld>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722463153"/>
              </p:ext>
            </p:extLst>
          </p:nvPr>
        </p:nvGraphicFramePr>
        <p:xfrm>
          <a:off x="-533399" y="1524000"/>
          <a:ext cx="9528174" cy="5957693"/>
        </p:xfrm>
        <a:graphic>
          <a:graphicData uri="http://schemas.openxmlformats.org/drawingml/2006/table">
            <a:tbl>
              <a:tblPr firstRow="1" bandRow="1">
                <a:tableStyleId>{0E3FDE45-AF77-4B5C-9715-49D594BDF05E}</a:tableStyleId>
              </a:tblPr>
              <a:tblGrid>
                <a:gridCol w="2382044"/>
                <a:gridCol w="1590172"/>
                <a:gridCol w="2204745"/>
                <a:gridCol w="3351213"/>
              </a:tblGrid>
              <a:tr h="586447">
                <a:tc>
                  <a:txBody>
                    <a:bodyPr/>
                    <a:lstStyle/>
                    <a:p>
                      <a:r>
                        <a:rPr lang="en-US" sz="1800" dirty="0" smtClean="0">
                          <a:solidFill>
                            <a:srgbClr val="C00000"/>
                          </a:solidFill>
                        </a:rPr>
                        <a:t>PLATFORM</a:t>
                      </a:r>
                      <a:endParaRPr lang="en-US" sz="1800" dirty="0">
                        <a:solidFill>
                          <a:srgbClr val="C00000"/>
                        </a:solidFill>
                      </a:endParaRPr>
                    </a:p>
                  </a:txBody>
                  <a:tcPr>
                    <a:solidFill>
                      <a:schemeClr val="bg2"/>
                    </a:solidFill>
                  </a:tcPr>
                </a:tc>
                <a:tc>
                  <a:txBody>
                    <a:bodyPr/>
                    <a:lstStyle/>
                    <a:p>
                      <a:r>
                        <a:rPr lang="en-US" sz="1800" dirty="0" smtClean="0"/>
                        <a:t>USERS</a:t>
                      </a:r>
                      <a:endParaRPr lang="en-US" sz="1800" dirty="0"/>
                    </a:p>
                  </a:txBody>
                  <a:tcPr/>
                </a:tc>
                <a:tc>
                  <a:txBody>
                    <a:bodyPr/>
                    <a:lstStyle/>
                    <a:p>
                      <a:r>
                        <a:rPr lang="en-US" sz="1800" dirty="0" smtClean="0"/>
                        <a:t>DEVELOPER</a:t>
                      </a:r>
                      <a:endParaRPr lang="en-US" sz="1800" dirty="0"/>
                    </a:p>
                  </a:txBody>
                  <a:tcPr/>
                </a:tc>
                <a:tc>
                  <a:txBody>
                    <a:bodyPr/>
                    <a:lstStyle/>
                    <a:p>
                      <a:r>
                        <a:rPr lang="en-US" sz="1800" dirty="0" smtClean="0"/>
                        <a:t>COMMENT</a:t>
                      </a:r>
                      <a:endParaRPr lang="en-US" sz="1800" dirty="0"/>
                    </a:p>
                  </a:txBody>
                  <a:tcPr/>
                </a:tc>
              </a:tr>
              <a:tr h="1151950">
                <a:tc>
                  <a:txBody>
                    <a:bodyPr/>
                    <a:lstStyle/>
                    <a:p>
                      <a:r>
                        <a:rPr lang="en-US" sz="1200" dirty="0" smtClean="0">
                          <a:solidFill>
                            <a:srgbClr val="C00000"/>
                          </a:solidFill>
                        </a:rPr>
                        <a:t>Windows</a:t>
                      </a:r>
                      <a:endParaRPr lang="en-US" sz="1200" dirty="0">
                        <a:solidFill>
                          <a:srgbClr val="C00000"/>
                        </a:solidFill>
                      </a:endParaRPr>
                    </a:p>
                  </a:txBody>
                  <a:tcPr>
                    <a:solidFill>
                      <a:schemeClr val="bg2"/>
                    </a:solidFill>
                  </a:tcPr>
                </a:tc>
                <a:tc>
                  <a:txBody>
                    <a:bodyPr/>
                    <a:lstStyle/>
                    <a:p>
                      <a:r>
                        <a:rPr lang="en-US" sz="1200" dirty="0" smtClean="0"/>
                        <a:t>Pays</a:t>
                      </a:r>
                      <a:endParaRPr lang="en-US" sz="1200" dirty="0"/>
                    </a:p>
                  </a:txBody>
                  <a:tcPr/>
                </a:tc>
                <a:tc>
                  <a:txBody>
                    <a:bodyPr/>
                    <a:lstStyle/>
                    <a:p>
                      <a:r>
                        <a:rPr lang="en-US" sz="1200" dirty="0" smtClean="0"/>
                        <a:t>Subsidized</a:t>
                      </a:r>
                      <a:endParaRPr lang="en-US" sz="1200" dirty="0"/>
                    </a:p>
                  </a:txBody>
                  <a:tcPr/>
                </a:tc>
                <a:tc>
                  <a:txBody>
                    <a:bodyPr/>
                    <a:lstStyle/>
                    <a:p>
                      <a:r>
                        <a:rPr lang="en-US" sz="1200" dirty="0" smtClean="0"/>
                        <a:t>App developers get</a:t>
                      </a:r>
                      <a:r>
                        <a:rPr lang="en-US" sz="1200" baseline="0" dirty="0" smtClean="0"/>
                        <a:t> </a:t>
                      </a:r>
                      <a:r>
                        <a:rPr lang="en-US" sz="1200" dirty="0" smtClean="0"/>
                        <a:t>API access for free and cheap or</a:t>
                      </a:r>
                      <a:r>
                        <a:rPr lang="en-US" sz="1200" baseline="0" dirty="0" smtClean="0"/>
                        <a:t> free tools</a:t>
                      </a:r>
                      <a:endParaRPr lang="en-US" sz="1200" dirty="0"/>
                    </a:p>
                  </a:txBody>
                  <a:tcPr/>
                </a:tc>
              </a:tr>
              <a:tr h="1157203">
                <a:tc>
                  <a:txBody>
                    <a:bodyPr/>
                    <a:lstStyle/>
                    <a:p>
                      <a:r>
                        <a:rPr lang="en-US" sz="1200" dirty="0" smtClean="0">
                          <a:solidFill>
                            <a:srgbClr val="C00000"/>
                          </a:solidFill>
                        </a:rPr>
                        <a:t>Sony PlayStation</a:t>
                      </a:r>
                      <a:endParaRPr lang="en-US" sz="1200" dirty="0">
                        <a:solidFill>
                          <a:srgbClr val="C00000"/>
                        </a:solidFill>
                      </a:endParaRPr>
                    </a:p>
                  </a:txBody>
                  <a:tcPr>
                    <a:solidFill>
                      <a:schemeClr val="bg2"/>
                    </a:solidFill>
                  </a:tcPr>
                </a:tc>
                <a:tc>
                  <a:txBody>
                    <a:bodyPr/>
                    <a:lstStyle/>
                    <a:p>
                      <a:r>
                        <a:rPr lang="en-US" sz="1200" dirty="0" smtClean="0"/>
                        <a:t>Subsidized</a:t>
                      </a:r>
                      <a:endParaRPr lang="en-US" sz="1200" dirty="0"/>
                    </a:p>
                  </a:txBody>
                  <a:tcPr/>
                </a:tc>
                <a:tc>
                  <a:txBody>
                    <a:bodyPr/>
                    <a:lstStyle/>
                    <a:p>
                      <a:r>
                        <a:rPr lang="en-US" sz="1200" dirty="0" smtClean="0"/>
                        <a:t>Pays</a:t>
                      </a:r>
                      <a:endParaRPr lang="en-US" sz="1200" dirty="0"/>
                    </a:p>
                  </a:txBody>
                  <a:tcPr/>
                </a:tc>
                <a:tc>
                  <a:txBody>
                    <a:bodyPr/>
                    <a:lstStyle/>
                    <a:p>
                      <a:r>
                        <a:rPr lang="en-US" sz="1200" dirty="0" smtClean="0"/>
                        <a:t>Users get consoles for no</a:t>
                      </a:r>
                      <a:r>
                        <a:rPr lang="en-US" sz="1200" baseline="0" dirty="0" smtClean="0"/>
                        <a:t> more than cost and g</a:t>
                      </a:r>
                      <a:r>
                        <a:rPr lang="en-US" sz="1200" dirty="0" smtClean="0"/>
                        <a:t>ame developers pay</a:t>
                      </a:r>
                      <a:r>
                        <a:rPr lang="en-US" sz="1200" baseline="0" dirty="0" smtClean="0"/>
                        <a:t> commissions</a:t>
                      </a:r>
                      <a:endParaRPr lang="en-US" sz="1200" dirty="0"/>
                    </a:p>
                  </a:txBody>
                  <a:tcPr/>
                </a:tc>
              </a:tr>
              <a:tr h="1910143">
                <a:tc>
                  <a:txBody>
                    <a:bodyPr/>
                    <a:lstStyle/>
                    <a:p>
                      <a:r>
                        <a:rPr lang="en-US" sz="1200" dirty="0" smtClean="0">
                          <a:solidFill>
                            <a:srgbClr val="C00000"/>
                          </a:solidFill>
                        </a:rPr>
                        <a:t>iPhone </a:t>
                      </a:r>
                      <a:r>
                        <a:rPr lang="en-US" sz="1200" dirty="0" smtClean="0">
                          <a:solidFill>
                            <a:srgbClr val="C00000"/>
                          </a:solidFill>
                        </a:rPr>
                        <a:t>OS/Hardware</a:t>
                      </a:r>
                      <a:endParaRPr lang="en-US" sz="1200" dirty="0">
                        <a:solidFill>
                          <a:srgbClr val="C00000"/>
                        </a:solidFill>
                      </a:endParaRPr>
                    </a:p>
                  </a:txBody>
                  <a:tcPr>
                    <a:solidFill>
                      <a:schemeClr val="bg2"/>
                    </a:solidFill>
                  </a:tcPr>
                </a:tc>
                <a:tc>
                  <a:txBody>
                    <a:bodyPr/>
                    <a:lstStyle/>
                    <a:p>
                      <a:r>
                        <a:rPr lang="en-US" sz="1200" dirty="0" smtClean="0"/>
                        <a:t>Pays</a:t>
                      </a:r>
                      <a:endParaRPr lang="en-US" sz="1200" dirty="0"/>
                    </a:p>
                  </a:txBody>
                  <a:tcPr/>
                </a:tc>
                <a:tc>
                  <a:txBody>
                    <a:bodyPr/>
                    <a:lstStyle/>
                    <a:p>
                      <a:r>
                        <a:rPr lang="en-US" sz="1200" dirty="0" smtClean="0"/>
                        <a:t>Free</a:t>
                      </a:r>
                      <a:r>
                        <a:rPr lang="en-US" sz="1200" baseline="0" dirty="0" smtClean="0"/>
                        <a:t> for free apps</a:t>
                      </a:r>
                    </a:p>
                    <a:p>
                      <a:r>
                        <a:rPr lang="en-US" sz="1200" baseline="0" dirty="0" smtClean="0"/>
                        <a:t>Paid for paid apps</a:t>
                      </a:r>
                      <a:endParaRPr lang="en-US" sz="1200" dirty="0"/>
                    </a:p>
                  </a:txBody>
                  <a:tcPr/>
                </a:tc>
                <a:tc>
                  <a:txBody>
                    <a:bodyPr/>
                    <a:lstStyle/>
                    <a:p>
                      <a:r>
                        <a:rPr lang="en-US" sz="1200" dirty="0" smtClean="0"/>
                        <a:t>Users pay</a:t>
                      </a:r>
                      <a:r>
                        <a:rPr lang="en-US" sz="1200" baseline="0" dirty="0" smtClean="0"/>
                        <a:t> for phones and developers pay commissions on sales through App Store (but not from other revenue sources)</a:t>
                      </a:r>
                      <a:endParaRPr lang="en-US" sz="1200" dirty="0"/>
                    </a:p>
                  </a:txBody>
                  <a:tcPr/>
                </a:tc>
              </a:tr>
              <a:tr h="1151950">
                <a:tc>
                  <a:txBody>
                    <a:bodyPr/>
                    <a:lstStyle/>
                    <a:p>
                      <a:r>
                        <a:rPr lang="en-US" sz="1200" dirty="0" smtClean="0">
                          <a:solidFill>
                            <a:srgbClr val="C00000"/>
                          </a:solidFill>
                        </a:rPr>
                        <a:t>Facebook</a:t>
                      </a:r>
                      <a:endParaRPr lang="en-US" sz="1200" dirty="0">
                        <a:solidFill>
                          <a:srgbClr val="C00000"/>
                        </a:solidFill>
                      </a:endParaRPr>
                    </a:p>
                  </a:txBody>
                  <a:tcPr>
                    <a:solidFill>
                      <a:schemeClr val="bg2"/>
                    </a:solidFill>
                  </a:tcPr>
                </a:tc>
                <a:tc>
                  <a:txBody>
                    <a:bodyPr/>
                    <a:lstStyle/>
                    <a:p>
                      <a:r>
                        <a:rPr lang="en-US" sz="1200" dirty="0" smtClean="0"/>
                        <a:t>Free</a:t>
                      </a:r>
                      <a:endParaRPr lang="en-US" sz="1200" dirty="0"/>
                    </a:p>
                  </a:txBody>
                  <a:tcPr/>
                </a:tc>
                <a:tc>
                  <a:txBody>
                    <a:bodyPr/>
                    <a:lstStyle/>
                    <a:p>
                      <a:r>
                        <a:rPr lang="en-US" sz="1200" dirty="0" smtClean="0"/>
                        <a:t>Paid for game developers and currently free for</a:t>
                      </a:r>
                      <a:endParaRPr lang="en-US" sz="1200" dirty="0"/>
                    </a:p>
                  </a:txBody>
                  <a:tcPr/>
                </a:tc>
                <a:tc>
                  <a:txBody>
                    <a:bodyPr/>
                    <a:lstStyle/>
                    <a:p>
                      <a:r>
                        <a:rPr lang="en-US" sz="1200" baseline="0" dirty="0" smtClean="0"/>
                        <a:t>Facebook takes 30% of revenue game application developers and its contracts would allow it to do that for others</a:t>
                      </a:r>
                      <a:endParaRPr lang="en-US" sz="1200" dirty="0"/>
                    </a:p>
                  </a:txBody>
                  <a:tcPr/>
                </a:tc>
              </a:tr>
            </a:tbl>
          </a:graphicData>
        </a:graphic>
      </p:graphicFrame>
    </p:spTree>
    <p:extLst>
      <p:ext uri="{BB962C8B-B14F-4D97-AF65-F5344CB8AC3E}">
        <p14:creationId xmlns:p14="http://schemas.microsoft.com/office/powerpoint/2010/main" val="14160819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solidFill>
                  <a:srgbClr val="000000"/>
                </a:solidFill>
              </a:rPr>
              <a:t>Ignition and Critical Mass</a:t>
            </a:r>
            <a:endParaRPr lang="en-US" dirty="0">
              <a:solidFill>
                <a:srgbClr val="000000"/>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21</a:t>
            </a:fld>
            <a:endParaRPr lang="en-US" dirty="0"/>
          </a:p>
        </p:txBody>
      </p:sp>
    </p:spTree>
    <p:extLst>
      <p:ext uri="{BB962C8B-B14F-4D97-AF65-F5344CB8AC3E}">
        <p14:creationId xmlns:p14="http://schemas.microsoft.com/office/powerpoint/2010/main" val="3667928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YouTube </a:t>
            </a:r>
            <a:r>
              <a:rPr lang="en-US" dirty="0" smtClean="0"/>
              <a:t>ignited </a:t>
            </a:r>
            <a:r>
              <a:rPr lang="en-US" dirty="0" smtClean="0"/>
              <a:t>in </a:t>
            </a:r>
            <a:r>
              <a:rPr lang="en-US" dirty="0" smtClean="0"/>
              <a:t>late </a:t>
            </a:r>
            <a:r>
              <a:rPr lang="en-US" dirty="0" smtClean="0"/>
              <a:t>2005 </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22</a:t>
            </a:fld>
            <a:endParaRPr lang="en-US" dirty="0"/>
          </a:p>
        </p:txBody>
      </p:sp>
      <p:graphicFrame>
        <p:nvGraphicFramePr>
          <p:cNvPr id="5" name="Content Placeholder 4"/>
          <p:cNvGraphicFramePr>
            <a:graphicFrameLocks noGrp="1" noChangeAspect="1"/>
          </p:cNvGraphicFramePr>
          <p:nvPr>
            <p:ph sz="quarter" idx="1"/>
            <p:extLst>
              <p:ext uri="{D42A27DB-BD31-4B8C-83A1-F6EECF244321}">
                <p14:modId xmlns:p14="http://schemas.microsoft.com/office/powerpoint/2010/main" val="3328468773"/>
              </p:ext>
            </p:extLst>
          </p:nvPr>
        </p:nvGraphicFramePr>
        <p:xfrm>
          <a:off x="304800" y="1253066"/>
          <a:ext cx="3657600" cy="4505559"/>
        </p:xfrm>
        <a:graphic>
          <a:graphicData uri="http://schemas.openxmlformats.org/presentationml/2006/ole">
            <mc:AlternateContent xmlns:mc="http://schemas.openxmlformats.org/markup-compatibility/2006">
              <mc:Choice xmlns:v="urn:schemas-microsoft-com:vml" Requires="v">
                <p:oleObj spid="_x0000_s1035" name="Worksheet" r:id="rId4" imgW="15900400" imgH="9626600" progId="Excel.Sheet.8">
                  <p:embed/>
                </p:oleObj>
              </mc:Choice>
              <mc:Fallback>
                <p:oleObj name="Worksheet" r:id="rId4" imgW="15900400" imgH="9626600" progId="Excel.Sheet.8">
                  <p:embed/>
                  <p:pic>
                    <p:nvPicPr>
                      <p:cNvPr id="0" name=""/>
                      <p:cNvPicPr/>
                      <p:nvPr/>
                    </p:nvPicPr>
                    <p:blipFill>
                      <a:blip r:embed="rId5"/>
                      <a:stretch>
                        <a:fillRect/>
                      </a:stretch>
                    </p:blipFill>
                    <p:spPr>
                      <a:xfrm>
                        <a:off x="304800" y="1253066"/>
                        <a:ext cx="3657600" cy="4505559"/>
                      </a:xfrm>
                      <a:prstGeom prst="rect">
                        <a:avLst/>
                      </a:prstGeom>
                    </p:spPr>
                  </p:pic>
                </p:oleObj>
              </mc:Fallback>
            </mc:AlternateContent>
          </a:graphicData>
        </a:graphic>
      </p:graphicFrame>
      <p:graphicFrame>
        <p:nvGraphicFramePr>
          <p:cNvPr id="8" name="Diagram 7"/>
          <p:cNvGraphicFramePr/>
          <p:nvPr>
            <p:extLst>
              <p:ext uri="{D42A27DB-BD31-4B8C-83A1-F6EECF244321}">
                <p14:modId xmlns:p14="http://schemas.microsoft.com/office/powerpoint/2010/main" val="1921931011"/>
              </p:ext>
            </p:extLst>
          </p:nvPr>
        </p:nvGraphicFramePr>
        <p:xfrm>
          <a:off x="4648200" y="1803400"/>
          <a:ext cx="42672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14308854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Platforms </a:t>
            </a:r>
            <a:r>
              <a:rPr lang="en-US" dirty="0" smtClean="0"/>
              <a:t>need </a:t>
            </a:r>
            <a:r>
              <a:rPr lang="en-US" dirty="0"/>
              <a:t>c</a:t>
            </a:r>
            <a:r>
              <a:rPr lang="en-US" dirty="0" smtClean="0"/>
              <a:t>ritical </a:t>
            </a:r>
            <a:r>
              <a:rPr lang="en-US" dirty="0"/>
              <a:t>m</a:t>
            </a:r>
            <a:r>
              <a:rPr lang="en-US" dirty="0" smtClean="0"/>
              <a:t>ass </a:t>
            </a:r>
            <a:r>
              <a:rPr lang="en-US" dirty="0" smtClean="0"/>
              <a:t>to </a:t>
            </a:r>
            <a:r>
              <a:rPr lang="en-US" dirty="0" smtClean="0"/>
              <a:t>ignite</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23</a:t>
            </a:fld>
            <a:endParaRPr lang="en-US" dirty="0"/>
          </a:p>
        </p:txBody>
      </p:sp>
      <p:pic>
        <p:nvPicPr>
          <p:cNvPr id="5" name="Content Placeholder 4" descr="SCritical Mass.jpg"/>
          <p:cNvPicPr>
            <a:picLocks noGrp="1" noChangeAspect="1"/>
          </p:cNvPicPr>
          <p:nvPr>
            <p:ph sz="quarter" idx="1"/>
          </p:nvPr>
        </p:nvPicPr>
        <p:blipFill>
          <a:blip r:embed="rId3">
            <a:extLst>
              <a:ext uri="{28A0092B-C50C-407E-A947-70E740481C1C}">
                <a14:useLocalDpi xmlns:a14="http://schemas.microsoft.com/office/drawing/2010/main" val="0"/>
              </a:ext>
            </a:extLst>
          </a:blip>
          <a:srcRect l="-103678" r="-103678"/>
          <a:stretch>
            <a:fillRect/>
          </a:stretch>
        </p:blipFill>
        <p:spPr>
          <a:xfrm>
            <a:off x="-1676400" y="1676400"/>
            <a:ext cx="7239000" cy="4495800"/>
          </a:xfrm>
        </p:spPr>
      </p:pic>
      <p:graphicFrame>
        <p:nvGraphicFramePr>
          <p:cNvPr id="6" name="Diagram 5"/>
          <p:cNvGraphicFramePr/>
          <p:nvPr>
            <p:extLst>
              <p:ext uri="{D42A27DB-BD31-4B8C-83A1-F6EECF244321}">
                <p14:modId xmlns:p14="http://schemas.microsoft.com/office/powerpoint/2010/main" val="1969837999"/>
              </p:ext>
            </p:extLst>
          </p:nvPr>
        </p:nvGraphicFramePr>
        <p:xfrm>
          <a:off x="3328140" y="1752600"/>
          <a:ext cx="5663459"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172133632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Successful </a:t>
            </a:r>
            <a:r>
              <a:rPr lang="en-US" dirty="0" smtClean="0"/>
              <a:t>launch </a:t>
            </a:r>
            <a:r>
              <a:rPr lang="en-US" dirty="0"/>
              <a:t>r</a:t>
            </a:r>
            <a:r>
              <a:rPr lang="en-US" dirty="0" smtClean="0"/>
              <a:t>equires </a:t>
            </a:r>
            <a:r>
              <a:rPr lang="en-US" dirty="0"/>
              <a:t>c</a:t>
            </a:r>
            <a:r>
              <a:rPr lang="en-US" dirty="0" smtClean="0"/>
              <a:t>ritical </a:t>
            </a:r>
            <a:r>
              <a:rPr lang="en-US" dirty="0"/>
              <a:t>m</a:t>
            </a:r>
            <a:r>
              <a:rPr lang="en-US" dirty="0" smtClean="0"/>
              <a:t>ass</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24</a:t>
            </a:fld>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677938293"/>
              </p:ext>
            </p:extLst>
          </p:nvPr>
        </p:nvGraphicFramePr>
        <p:xfrm>
          <a:off x="612775" y="2286000"/>
          <a:ext cx="81534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838200" y="1600200"/>
            <a:ext cx="7696200" cy="707886"/>
          </a:xfrm>
          <a:prstGeom prst="rect">
            <a:avLst/>
          </a:prstGeom>
        </p:spPr>
        <p:txBody>
          <a:bodyPr wrap="square">
            <a:spAutoFit/>
          </a:bodyPr>
          <a:lstStyle/>
          <a:p>
            <a:pPr algn="ctr">
              <a:defRPr sz="2160" b="1" i="0" u="none" strike="noStrike" kern="1200" baseline="0">
                <a:solidFill>
                  <a:prstClr val="black"/>
                </a:solidFill>
                <a:latin typeface="+mn-lt"/>
                <a:ea typeface="+mn-ea"/>
                <a:cs typeface="+mn-cs"/>
              </a:defRPr>
            </a:pPr>
            <a:r>
              <a:rPr lang="en-US" sz="2000" dirty="0"/>
              <a:t>Critical mass corresponds to a combination of scale and balance that is minimally sufficient to ignite the platform</a:t>
            </a:r>
          </a:p>
        </p:txBody>
      </p:sp>
      <p:sp>
        <p:nvSpPr>
          <p:cNvPr id="8"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24390633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Critical </a:t>
            </a:r>
            <a:r>
              <a:rPr lang="en-US" dirty="0" smtClean="0"/>
              <a:t>mass</a:t>
            </a:r>
            <a:r>
              <a:rPr lang="en-US" dirty="0" smtClean="0"/>
              <a:t>, </a:t>
            </a:r>
            <a:r>
              <a:rPr lang="en-US" dirty="0" smtClean="0"/>
              <a:t>platform </a:t>
            </a:r>
            <a:r>
              <a:rPr lang="en-US" dirty="0"/>
              <a:t>i</a:t>
            </a:r>
            <a:r>
              <a:rPr lang="en-US" dirty="0" smtClean="0"/>
              <a:t>gnition </a:t>
            </a:r>
            <a:r>
              <a:rPr lang="en-US" dirty="0" smtClean="0"/>
              <a:t>and </a:t>
            </a:r>
            <a:r>
              <a:rPr lang="en-US" dirty="0"/>
              <a:t>g</a:t>
            </a:r>
            <a:r>
              <a:rPr lang="en-US" dirty="0" smtClean="0"/>
              <a:t>rowth</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25</a:t>
            </a:fld>
            <a:endParaRPr lang="en-US" dirty="0"/>
          </a:p>
        </p:txBody>
      </p:sp>
      <p:graphicFrame>
        <p:nvGraphicFramePr>
          <p:cNvPr id="5" name="Content Placeholder 4"/>
          <p:cNvGraphicFramePr>
            <a:graphicFrameLocks noGrp="1" noChangeAspect="1"/>
          </p:cNvGraphicFramePr>
          <p:nvPr>
            <p:ph sz="quarter" idx="1"/>
            <p:extLst>
              <p:ext uri="{D42A27DB-BD31-4B8C-83A1-F6EECF244321}">
                <p14:modId xmlns:p14="http://schemas.microsoft.com/office/powerpoint/2010/main" val="246432225"/>
              </p:ext>
            </p:extLst>
          </p:nvPr>
        </p:nvGraphicFramePr>
        <p:xfrm>
          <a:off x="228600" y="1752600"/>
          <a:ext cx="6248400" cy="4102100"/>
        </p:xfrm>
        <a:graphic>
          <a:graphicData uri="http://schemas.openxmlformats.org/presentationml/2006/ole">
            <mc:AlternateContent xmlns:mc="http://schemas.openxmlformats.org/markup-compatibility/2006">
              <mc:Choice xmlns:v="urn:schemas-microsoft-com:vml" Requires="v">
                <p:oleObj spid="_x0000_s3083" name="Document" r:id="rId4" imgW="5232400" imgH="3390900" progId="Word.Document.12">
                  <p:embed/>
                </p:oleObj>
              </mc:Choice>
              <mc:Fallback>
                <p:oleObj name="Document" r:id="rId4" imgW="5232400" imgH="3390900" progId="Word.Document.12">
                  <p:embed/>
                  <p:pic>
                    <p:nvPicPr>
                      <p:cNvPr id="0" name=""/>
                      <p:cNvPicPr/>
                      <p:nvPr/>
                    </p:nvPicPr>
                    <p:blipFill>
                      <a:blip r:embed="rId5"/>
                      <a:stretch>
                        <a:fillRect/>
                      </a:stretch>
                    </p:blipFill>
                    <p:spPr>
                      <a:xfrm>
                        <a:off x="228600" y="1752600"/>
                        <a:ext cx="6248400" cy="4102100"/>
                      </a:xfrm>
                      <a:prstGeom prst="rect">
                        <a:avLst/>
                      </a:prstGeom>
                    </p:spPr>
                  </p:pic>
                </p:oleObj>
              </mc:Fallback>
            </mc:AlternateContent>
          </a:graphicData>
        </a:graphic>
      </p:graphicFrame>
      <p:sp>
        <p:nvSpPr>
          <p:cNvPr id="6" name="TextBox 5"/>
          <p:cNvSpPr txBox="1"/>
          <p:nvPr/>
        </p:nvSpPr>
        <p:spPr>
          <a:xfrm>
            <a:off x="6629400" y="1905000"/>
            <a:ext cx="2209800" cy="3970318"/>
          </a:xfrm>
          <a:prstGeom prst="rect">
            <a:avLst/>
          </a:prstGeom>
          <a:noFill/>
        </p:spPr>
        <p:txBody>
          <a:bodyPr wrap="square" rtlCol="0">
            <a:spAutoFit/>
          </a:bodyPr>
          <a:lstStyle/>
          <a:p>
            <a:r>
              <a:rPr lang="en-US" dirty="0" smtClean="0"/>
              <a:t>In this example the critical mass points are between C’ and C”. </a:t>
            </a:r>
          </a:p>
          <a:p>
            <a:endParaRPr lang="en-US" dirty="0"/>
          </a:p>
          <a:p>
            <a:r>
              <a:rPr lang="en-US" dirty="0" smtClean="0"/>
              <a:t>C* is the point that would lead to optimal platform launch.  </a:t>
            </a:r>
          </a:p>
          <a:p>
            <a:endParaRPr lang="en-US" dirty="0"/>
          </a:p>
          <a:p>
            <a:r>
              <a:rPr lang="en-US" dirty="0" smtClean="0"/>
              <a:t>Points to the NW of the vector 0-C’ and to the SW of vector 0-C” would result result in platform implosion.</a:t>
            </a:r>
            <a:endParaRPr lang="en-US" dirty="0"/>
          </a:p>
        </p:txBody>
      </p:sp>
      <p:sp>
        <p:nvSpPr>
          <p:cNvPr id="4" name="Oval 3"/>
          <p:cNvSpPr/>
          <p:nvPr/>
        </p:nvSpPr>
        <p:spPr>
          <a:xfrm>
            <a:off x="2209800" y="40386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64622" y="2514600"/>
            <a:ext cx="857666" cy="307777"/>
          </a:xfrm>
          <a:prstGeom prst="rect">
            <a:avLst/>
          </a:prstGeom>
          <a:noFill/>
        </p:spPr>
        <p:txBody>
          <a:bodyPr wrap="square" rtlCol="0">
            <a:spAutoFit/>
          </a:bodyPr>
          <a:lstStyle/>
          <a:p>
            <a:r>
              <a:rPr lang="en-US" sz="1400" dirty="0" smtClean="0"/>
              <a:t>Side A</a:t>
            </a:r>
            <a:endParaRPr lang="en-US" sz="1400" dirty="0"/>
          </a:p>
        </p:txBody>
      </p:sp>
      <p:sp>
        <p:nvSpPr>
          <p:cNvPr id="9"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12449987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a:t>
            </a:r>
            <a:r>
              <a:rPr lang="en-US" dirty="0" smtClean="0"/>
              <a:t>phases </a:t>
            </a:r>
            <a:r>
              <a:rPr lang="en-US" dirty="0" smtClean="0"/>
              <a:t>of </a:t>
            </a:r>
            <a:r>
              <a:rPr lang="en-US" dirty="0" smtClean="0"/>
              <a:t>platform </a:t>
            </a:r>
            <a:r>
              <a:rPr lang="en-US" dirty="0"/>
              <a:t>g</a:t>
            </a:r>
            <a:r>
              <a:rPr lang="en-US" dirty="0" smtClean="0"/>
              <a:t>rowth</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26</a:t>
            </a:fld>
            <a:endParaRPr lang="en-US" dirty="0"/>
          </a:p>
        </p:txBody>
      </p:sp>
      <p:graphicFrame>
        <p:nvGraphicFramePr>
          <p:cNvPr id="5" name="Content Placeholder 4"/>
          <p:cNvGraphicFramePr>
            <a:graphicFrameLocks noGrp="1" noChangeAspect="1"/>
          </p:cNvGraphicFramePr>
          <p:nvPr>
            <p:ph sz="quarter" idx="1"/>
            <p:extLst>
              <p:ext uri="{D42A27DB-BD31-4B8C-83A1-F6EECF244321}">
                <p14:modId xmlns:p14="http://schemas.microsoft.com/office/powerpoint/2010/main" val="3244120396"/>
              </p:ext>
            </p:extLst>
          </p:nvPr>
        </p:nvGraphicFramePr>
        <p:xfrm>
          <a:off x="304800" y="1752600"/>
          <a:ext cx="3657600" cy="4505559"/>
        </p:xfrm>
        <a:graphic>
          <a:graphicData uri="http://schemas.openxmlformats.org/presentationml/2006/ole">
            <mc:AlternateContent xmlns:mc="http://schemas.openxmlformats.org/markup-compatibility/2006">
              <mc:Choice xmlns:v="urn:schemas-microsoft-com:vml" Requires="v">
                <p:oleObj spid="_x0000_s4107" name="Worksheet" r:id="rId4" imgW="15900400" imgH="9626600" progId="Excel.Sheet.8">
                  <p:embed/>
                </p:oleObj>
              </mc:Choice>
              <mc:Fallback>
                <p:oleObj name="Worksheet" r:id="rId4" imgW="15900400" imgH="9626600" progId="Excel.Sheet.8">
                  <p:embed/>
                  <p:pic>
                    <p:nvPicPr>
                      <p:cNvPr id="0" name=""/>
                      <p:cNvPicPr/>
                      <p:nvPr/>
                    </p:nvPicPr>
                    <p:blipFill>
                      <a:blip r:embed="rId5"/>
                      <a:stretch>
                        <a:fillRect/>
                      </a:stretch>
                    </p:blipFill>
                    <p:spPr>
                      <a:xfrm>
                        <a:off x="304800" y="1752600"/>
                        <a:ext cx="3657600" cy="4505559"/>
                      </a:xfrm>
                      <a:prstGeom prst="rect">
                        <a:avLst/>
                      </a:prstGeom>
                    </p:spPr>
                  </p:pic>
                </p:oleObj>
              </mc:Fallback>
            </mc:AlternateContent>
          </a:graphicData>
        </a:graphic>
      </p:graphicFrame>
      <p:graphicFrame>
        <p:nvGraphicFramePr>
          <p:cNvPr id="8" name="Diagram 7"/>
          <p:cNvGraphicFramePr/>
          <p:nvPr>
            <p:extLst>
              <p:ext uri="{D42A27DB-BD31-4B8C-83A1-F6EECF244321}">
                <p14:modId xmlns:p14="http://schemas.microsoft.com/office/powerpoint/2010/main" val="891595299"/>
              </p:ext>
            </p:extLst>
          </p:nvPr>
        </p:nvGraphicFramePr>
        <p:xfrm>
          <a:off x="4419600" y="1285534"/>
          <a:ext cx="42672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
        <p:nvSpPr>
          <p:cNvPr id="4" name="TextBox 3"/>
          <p:cNvSpPr txBox="1"/>
          <p:nvPr/>
        </p:nvSpPr>
        <p:spPr>
          <a:xfrm>
            <a:off x="3962400" y="5657785"/>
            <a:ext cx="14035293" cy="738664"/>
          </a:xfrm>
          <a:prstGeom prst="rect">
            <a:avLst/>
          </a:prstGeom>
          <a:noFill/>
        </p:spPr>
        <p:txBody>
          <a:bodyPr wrap="square" rtlCol="0">
            <a:spAutoFit/>
          </a:bodyPr>
          <a:lstStyle/>
          <a:p>
            <a:r>
              <a:rPr lang="en-US" sz="1400" dirty="0" smtClean="0"/>
              <a:t>Some platforms can secure </a:t>
            </a:r>
            <a:r>
              <a:rPr lang="en-US" sz="1400" dirty="0" err="1" smtClean="0"/>
              <a:t>precommitments</a:t>
            </a:r>
            <a:r>
              <a:rPr lang="en-US" sz="1400" dirty="0" smtClean="0"/>
              <a:t> from both sides and </a:t>
            </a:r>
          </a:p>
          <a:p>
            <a:r>
              <a:rPr lang="en-US" sz="1400" dirty="0" smtClean="0"/>
              <a:t>thereby collapse initiation and ignition into immediate growth at</a:t>
            </a:r>
          </a:p>
          <a:p>
            <a:r>
              <a:rPr lang="en-US" sz="1400" dirty="0" smtClean="0"/>
              <a:t> startup.</a:t>
            </a:r>
            <a:endParaRPr lang="en-US" sz="1400" dirty="0"/>
          </a:p>
        </p:txBody>
      </p:sp>
    </p:spTree>
    <p:extLst>
      <p:ext uri="{BB962C8B-B14F-4D97-AF65-F5344CB8AC3E}">
        <p14:creationId xmlns:p14="http://schemas.microsoft.com/office/powerpoint/2010/main" val="416149167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741" y="0"/>
            <a:ext cx="6735618" cy="946727"/>
          </a:xfrm>
        </p:spPr>
        <p:txBody>
          <a:bodyPr/>
          <a:lstStyle/>
          <a:p>
            <a:r>
              <a:rPr lang="en-US" dirty="0" smtClean="0"/>
              <a:t>Initiation and </a:t>
            </a:r>
            <a:r>
              <a:rPr lang="en-US" dirty="0" smtClean="0"/>
              <a:t>getting </a:t>
            </a:r>
            <a:r>
              <a:rPr lang="en-US" dirty="0" smtClean="0"/>
              <a:t>to </a:t>
            </a:r>
            <a:r>
              <a:rPr lang="en-US" dirty="0" smtClean="0"/>
              <a:t>critical </a:t>
            </a:r>
            <a:r>
              <a:rPr lang="en-US" dirty="0"/>
              <a:t>m</a:t>
            </a:r>
            <a:r>
              <a:rPr lang="en-US" dirty="0" smtClean="0"/>
              <a:t>ass </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27</a:t>
            </a:fld>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030162952"/>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256433694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800" dirty="0" smtClean="0"/>
              <a:t>Platform</a:t>
            </a:r>
            <a:r>
              <a:rPr lang="en-US" sz="2800" dirty="0" smtClean="0"/>
              <a:t> Competition</a:t>
            </a:r>
            <a:endParaRPr lang="en-US" sz="2800" dirty="0"/>
          </a:p>
        </p:txBody>
      </p:sp>
      <p:sp>
        <p:nvSpPr>
          <p:cNvPr id="3" name="Slide Number Placeholder 2"/>
          <p:cNvSpPr>
            <a:spLocks noGrp="1"/>
          </p:cNvSpPr>
          <p:nvPr>
            <p:ph type="sldNum" sz="quarter" idx="11"/>
          </p:nvPr>
        </p:nvSpPr>
        <p:spPr/>
        <p:txBody>
          <a:bodyPr>
            <a:normAutofit/>
          </a:bodyPr>
          <a:lstStyle/>
          <a:p>
            <a:fld id="{B8135125-4751-4D33-AC92-8360D0A3721E}" type="slidenum">
              <a:rPr lang="en-US" smtClean="0"/>
              <a:pPr/>
              <a:t>28</a:t>
            </a:fld>
            <a:endParaRPr lang="en-US" dirty="0"/>
          </a:p>
        </p:txBody>
      </p:sp>
      <p:sp>
        <p:nvSpPr>
          <p:cNvPr id="6" name="Date Placeholder 3"/>
          <p:cNvSpPr>
            <a:spLocks noGrp="1"/>
          </p:cNvSpPr>
          <p:nvPr>
            <p:ph type="dt" sz="half" idx="10"/>
          </p:nvPr>
        </p:nvSpPr>
        <p:spPr>
          <a:xfrm>
            <a:off x="152400" y="6569075"/>
            <a:ext cx="3962400" cy="365125"/>
          </a:xfrm>
        </p:spPr>
        <p:txBody>
          <a:bodyPr/>
          <a:lstStyle>
            <a:lvl1pPr>
              <a:defRPr sz="800"/>
            </a:lvl1pPr>
          </a:lstStyle>
          <a:p>
            <a:r>
              <a:rPr lang="en-US" dirty="0" smtClean="0"/>
              <a:t>© Market Platform Dynamics Do Not Distribute Without Permission </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02716135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Most platform compete with other platforms</a:t>
            </a:r>
            <a:r>
              <a:rPr lang="en-US" dirty="0" smtClean="0"/>
              <a:t/>
            </a:r>
            <a:br>
              <a:rPr lang="en-US" dirty="0" smtClean="0"/>
            </a:b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809350808"/>
              </p:ext>
            </p:extLst>
          </p:nvPr>
        </p:nvGraphicFramePr>
        <p:xfrm>
          <a:off x="612648" y="2133600"/>
          <a:ext cx="81534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20885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a:xfrm>
            <a:off x="1371600" y="1600200"/>
            <a:ext cx="7620000" cy="1219200"/>
          </a:xfrm>
        </p:spPr>
        <p:txBody>
          <a:bodyPr/>
          <a:lstStyle/>
          <a:p>
            <a:r>
              <a:rPr lang="en-US" dirty="0" smtClean="0">
                <a:solidFill>
                  <a:schemeClr val="tx1"/>
                </a:solidFill>
              </a:rPr>
              <a:t>Maximizing Value</a:t>
            </a:r>
            <a:endParaRPr lang="en-US"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3</a:t>
            </a:fld>
            <a:endParaRPr lang="en-US" dirty="0"/>
          </a:p>
        </p:txBody>
      </p:sp>
    </p:spTree>
    <p:extLst>
      <p:ext uri="{BB962C8B-B14F-4D97-AF65-F5344CB8AC3E}">
        <p14:creationId xmlns:p14="http://schemas.microsoft.com/office/powerpoint/2010/main" val="1801946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MySpace “Monopoly</a:t>
            </a:r>
            <a:r>
              <a:rPr lang="en-US" dirty="0"/>
              <a:t>”</a:t>
            </a:r>
            <a:br>
              <a:rPr lang="en-US" dirty="0"/>
            </a:br>
            <a:endParaRPr lang="en-US" sz="2000" dirty="0"/>
          </a:p>
        </p:txBody>
      </p:sp>
      <p:sp>
        <p:nvSpPr>
          <p:cNvPr id="3" name="Slide Number Placeholder 2"/>
          <p:cNvSpPr>
            <a:spLocks noGrp="1"/>
          </p:cNvSpPr>
          <p:nvPr>
            <p:ph type="sldNum" sz="quarter" idx="4294967295"/>
          </p:nvPr>
        </p:nvSpPr>
        <p:spPr>
          <a:xfrm>
            <a:off x="0" y="1272222"/>
            <a:ext cx="533400" cy="244476"/>
          </a:xfrm>
          <a:prstGeom prst="rect">
            <a:avLst/>
          </a:prstGeom>
        </p:spPr>
        <p:txBody>
          <a:bodyPr>
            <a:normAutofit fontScale="62500" lnSpcReduction="20000"/>
          </a:bodyPr>
          <a:lstStyle/>
          <a:p>
            <a:fld id="{B8135125-4751-4D33-AC92-8360D0A3721E}" type="slidenum">
              <a:rPr lang="en-US" smtClean="0"/>
              <a:pPr/>
              <a:t>30</a:t>
            </a:fld>
            <a:endParaRPr lang="en-US" dirty="0"/>
          </a:p>
        </p:txBody>
      </p:sp>
      <p:sp>
        <p:nvSpPr>
          <p:cNvPr id="6" name="TextBox 5"/>
          <p:cNvSpPr txBox="1"/>
          <p:nvPr/>
        </p:nvSpPr>
        <p:spPr>
          <a:xfrm>
            <a:off x="1371598" y="6029638"/>
            <a:ext cx="7570591" cy="646331"/>
          </a:xfrm>
          <a:prstGeom prst="rect">
            <a:avLst/>
          </a:prstGeom>
          <a:noFill/>
        </p:spPr>
        <p:txBody>
          <a:bodyPr wrap="square" rtlCol="0">
            <a:spAutoFit/>
          </a:bodyPr>
          <a:lstStyle/>
          <a:p>
            <a:r>
              <a:rPr lang="en-US" dirty="0" smtClean="0">
                <a:solidFill>
                  <a:prstClr val="black"/>
                </a:solidFill>
              </a:rPr>
              <a:t>The long-lived Windows dominance on PCs </a:t>
            </a:r>
            <a:r>
              <a:rPr lang="en-US" dirty="0" smtClean="0">
                <a:solidFill>
                  <a:prstClr val="black"/>
                </a:solidFill>
              </a:rPr>
              <a:t>is (was?) </a:t>
            </a:r>
            <a:r>
              <a:rPr lang="en-US" dirty="0" smtClean="0">
                <a:solidFill>
                  <a:prstClr val="black"/>
                </a:solidFill>
              </a:rPr>
              <a:t>the exception to the rule that platform markets usually aren’t winner take all.  </a:t>
            </a:r>
            <a:endParaRPr lang="en-US" dirty="0">
              <a:solidFill>
                <a:prstClr val="black"/>
              </a:solidFill>
            </a:endParaRPr>
          </a:p>
        </p:txBody>
      </p:sp>
      <p:sp>
        <p:nvSpPr>
          <p:cNvPr id="9" name="TextBox 8"/>
          <p:cNvSpPr txBox="1"/>
          <p:nvPr/>
        </p:nvSpPr>
        <p:spPr>
          <a:xfrm>
            <a:off x="873025" y="3247757"/>
            <a:ext cx="1447800" cy="369332"/>
          </a:xfrm>
          <a:prstGeom prst="rect">
            <a:avLst/>
          </a:prstGeom>
          <a:noFill/>
        </p:spPr>
        <p:txBody>
          <a:bodyPr wrap="square" rtlCol="0">
            <a:spAutoFit/>
          </a:bodyPr>
          <a:lstStyle/>
          <a:p>
            <a:pPr algn="ctr"/>
            <a:r>
              <a:rPr lang="en-US" dirty="0" smtClean="0">
                <a:solidFill>
                  <a:prstClr val="black"/>
                </a:solidFill>
              </a:rPr>
              <a:t>Facebook</a:t>
            </a:r>
            <a:endParaRPr lang="en-US" dirty="0">
              <a:solidFill>
                <a:prstClr val="black"/>
              </a:solidFill>
            </a:endParaRPr>
          </a:p>
        </p:txBody>
      </p:sp>
      <p:sp>
        <p:nvSpPr>
          <p:cNvPr id="11" name="TextBox 10"/>
          <p:cNvSpPr txBox="1"/>
          <p:nvPr/>
        </p:nvSpPr>
        <p:spPr>
          <a:xfrm>
            <a:off x="6624666" y="3247757"/>
            <a:ext cx="2209800" cy="369332"/>
          </a:xfrm>
          <a:prstGeom prst="rect">
            <a:avLst/>
          </a:prstGeom>
          <a:noFill/>
        </p:spPr>
        <p:txBody>
          <a:bodyPr wrap="square" rtlCol="0">
            <a:spAutoFit/>
          </a:bodyPr>
          <a:lstStyle/>
          <a:p>
            <a:pPr algn="ctr"/>
            <a:r>
              <a:rPr lang="en-US" dirty="0" smtClean="0">
                <a:solidFill>
                  <a:prstClr val="black"/>
                </a:solidFill>
              </a:rPr>
              <a:t>Friendster</a:t>
            </a:r>
            <a:endParaRPr lang="en-US" dirty="0">
              <a:solidFill>
                <a:prstClr val="black"/>
              </a:solidFill>
            </a:endParaRPr>
          </a:p>
        </p:txBody>
      </p:sp>
      <p:sp>
        <p:nvSpPr>
          <p:cNvPr id="13" name="TextBox 12"/>
          <p:cNvSpPr txBox="1"/>
          <p:nvPr/>
        </p:nvSpPr>
        <p:spPr>
          <a:xfrm>
            <a:off x="3648250" y="3248308"/>
            <a:ext cx="2133600" cy="369332"/>
          </a:xfrm>
          <a:prstGeom prst="rect">
            <a:avLst/>
          </a:prstGeom>
          <a:noFill/>
        </p:spPr>
        <p:txBody>
          <a:bodyPr wrap="square" rtlCol="0">
            <a:spAutoFit/>
          </a:bodyPr>
          <a:lstStyle/>
          <a:p>
            <a:pPr algn="ctr"/>
            <a:r>
              <a:rPr lang="en-US" dirty="0" smtClean="0">
                <a:solidFill>
                  <a:prstClr val="black"/>
                </a:solidFill>
              </a:rPr>
              <a:t>MySpace</a:t>
            </a:r>
            <a:endParaRPr lang="en-US" dirty="0">
              <a:solidFill>
                <a:prstClr val="black"/>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962" y="1792168"/>
            <a:ext cx="2337926" cy="140524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9887" y="1771117"/>
            <a:ext cx="2337926" cy="1405243"/>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43924" y="1771117"/>
            <a:ext cx="2337926" cy="1405243"/>
          </a:xfrm>
          <a:prstGeom prst="rect">
            <a:avLst/>
          </a:prstGeom>
        </p:spPr>
      </p:pic>
      <p:sp>
        <p:nvSpPr>
          <p:cNvPr id="14" name="TextBox 13"/>
          <p:cNvSpPr txBox="1"/>
          <p:nvPr/>
        </p:nvSpPr>
        <p:spPr>
          <a:xfrm>
            <a:off x="292260" y="3617089"/>
            <a:ext cx="5346540" cy="430887"/>
          </a:xfrm>
          <a:prstGeom prst="rect">
            <a:avLst/>
          </a:prstGeom>
          <a:noFill/>
        </p:spPr>
        <p:txBody>
          <a:bodyPr wrap="square" rtlCol="0">
            <a:spAutoFit/>
          </a:bodyPr>
          <a:lstStyle/>
          <a:p>
            <a:r>
              <a:rPr lang="en-US" sz="1100" dirty="0"/>
              <a:t>2011 Social Network Analysis </a:t>
            </a:r>
            <a:r>
              <a:rPr lang="en-US" sz="1100" dirty="0" smtClean="0"/>
              <a:t>Report, </a:t>
            </a:r>
            <a:r>
              <a:rPr lang="en-US" sz="1100" dirty="0" smtClean="0">
                <a:hlinkClick r:id="rId6"/>
              </a:rPr>
              <a:t>http</a:t>
            </a:r>
            <a:r>
              <a:rPr lang="en-US" sz="1100" dirty="0">
                <a:hlinkClick r:id="rId6"/>
              </a:rPr>
              <a:t>://www.ignitesocialmedia.com</a:t>
            </a:r>
            <a:endParaRPr lang="en-US" sz="1100" dirty="0"/>
          </a:p>
          <a:p>
            <a:endParaRPr lang="en-US" sz="1100" dirty="0"/>
          </a:p>
        </p:txBody>
      </p:sp>
      <p:sp>
        <p:nvSpPr>
          <p:cNvPr id="7" name="Oval Callout 6"/>
          <p:cNvSpPr/>
          <p:nvPr/>
        </p:nvSpPr>
        <p:spPr>
          <a:xfrm>
            <a:off x="742950" y="4191000"/>
            <a:ext cx="3109276" cy="1286024"/>
          </a:xfrm>
          <a:prstGeom prst="wedgeEllipseCallou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solidFill>
                  <a:prstClr val="black"/>
                </a:solidFill>
              </a:rPr>
              <a:t>“MySpace is far and away the de facto standard for social networking and is highly entrenched in the youth culture of today</a:t>
            </a:r>
            <a:r>
              <a:rPr lang="en-US" sz="1200" dirty="0" smtClean="0">
                <a:solidFill>
                  <a:prstClr val="black"/>
                </a:solidFill>
              </a:rPr>
              <a:t>.” </a:t>
            </a:r>
            <a:endParaRPr lang="en-US" sz="2000" dirty="0"/>
          </a:p>
        </p:txBody>
      </p:sp>
      <p:sp>
        <p:nvSpPr>
          <p:cNvPr id="10" name="TextBox 9"/>
          <p:cNvSpPr txBox="1"/>
          <p:nvPr/>
        </p:nvSpPr>
        <p:spPr>
          <a:xfrm>
            <a:off x="762000" y="5614140"/>
            <a:ext cx="2555975" cy="415498"/>
          </a:xfrm>
          <a:prstGeom prst="rect">
            <a:avLst/>
          </a:prstGeom>
          <a:noFill/>
        </p:spPr>
        <p:txBody>
          <a:bodyPr wrap="square" rtlCol="0">
            <a:spAutoFit/>
          </a:bodyPr>
          <a:lstStyle/>
          <a:p>
            <a:r>
              <a:rPr lang="en-US" sz="1100" dirty="0" smtClean="0"/>
              <a:t>IMEDIACONNECTION, 2006</a:t>
            </a:r>
            <a:endParaRPr lang="en-US" sz="1100" dirty="0"/>
          </a:p>
          <a:p>
            <a:endParaRPr lang="en-US" sz="1000" dirty="0"/>
          </a:p>
        </p:txBody>
      </p:sp>
      <p:sp>
        <p:nvSpPr>
          <p:cNvPr id="16" name="Rectangle 15"/>
          <p:cNvSpPr/>
          <p:nvPr/>
        </p:nvSpPr>
        <p:spPr>
          <a:xfrm>
            <a:off x="6624666" y="5614140"/>
            <a:ext cx="1524000" cy="261610"/>
          </a:xfrm>
          <a:prstGeom prst="rect">
            <a:avLst/>
          </a:prstGeom>
        </p:spPr>
        <p:txBody>
          <a:bodyPr wrap="square">
            <a:spAutoFit/>
          </a:bodyPr>
          <a:lstStyle/>
          <a:p>
            <a:r>
              <a:rPr lang="en-US" sz="1100" dirty="0"/>
              <a:t>MASHABLE, 2006</a:t>
            </a:r>
          </a:p>
        </p:txBody>
      </p:sp>
      <p:sp>
        <p:nvSpPr>
          <p:cNvPr id="17" name="Oval Callout 16"/>
          <p:cNvSpPr/>
          <p:nvPr/>
        </p:nvSpPr>
        <p:spPr>
          <a:xfrm flipH="1">
            <a:off x="4926236" y="4185823"/>
            <a:ext cx="3109276" cy="1286024"/>
          </a:xfrm>
          <a:prstGeom prst="wedgeEllipseCallou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200" dirty="0" smtClean="0">
              <a:solidFill>
                <a:prstClr val="black"/>
              </a:solidFill>
            </a:endParaRPr>
          </a:p>
          <a:p>
            <a:pPr algn="ctr"/>
            <a:r>
              <a:rPr lang="en-US" sz="1200" dirty="0" smtClean="0">
                <a:solidFill>
                  <a:prstClr val="black"/>
                </a:solidFill>
              </a:rPr>
              <a:t>“We </a:t>
            </a:r>
            <a:r>
              <a:rPr lang="en-US" sz="1200" dirty="0">
                <a:solidFill>
                  <a:prstClr val="black"/>
                </a:solidFill>
              </a:rPr>
              <a:t>see MySpace as the new MTV, with one crucial difference: the users are the stars.”</a:t>
            </a:r>
            <a:endParaRPr lang="en-US" sz="1200" dirty="0"/>
          </a:p>
          <a:p>
            <a:pPr algn="ctr"/>
            <a:endParaRPr lang="en-US" sz="1200" dirty="0"/>
          </a:p>
        </p:txBody>
      </p:sp>
    </p:spTree>
    <p:extLst>
      <p:ext uri="{BB962C8B-B14F-4D97-AF65-F5344CB8AC3E}">
        <p14:creationId xmlns:p14="http://schemas.microsoft.com/office/powerpoint/2010/main" val="271201856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2" name="Rectangle 2"/>
          <p:cNvSpPr>
            <a:spLocks noGrp="1" noChangeArrowheads="1"/>
          </p:cNvSpPr>
          <p:nvPr>
            <p:ph type="title"/>
          </p:nvPr>
        </p:nvSpPr>
        <p:spPr/>
        <p:txBody>
          <a:bodyPr/>
          <a:lstStyle/>
          <a:p>
            <a:r>
              <a:rPr lang="en-US" altLang="zh-CN" dirty="0" smtClean="0"/>
              <a:t>Determinations of competition</a:t>
            </a:r>
            <a:endParaRPr lang="en-GB" altLang="zh-CN" dirty="0">
              <a:ea typeface="宋体" charset="0"/>
              <a:cs typeface="宋体" charset="0"/>
            </a:endParaRPr>
          </a:p>
        </p:txBody>
      </p:sp>
      <p:graphicFrame>
        <p:nvGraphicFramePr>
          <p:cNvPr id="993283" name="Group 3"/>
          <p:cNvGraphicFramePr>
            <a:graphicFrameLocks noGrp="1"/>
          </p:cNvGraphicFramePr>
          <p:nvPr/>
        </p:nvGraphicFramePr>
        <p:xfrm>
          <a:off x="971550" y="1700213"/>
          <a:ext cx="7200900" cy="4064002"/>
        </p:xfrm>
        <a:graphic>
          <a:graphicData uri="http://schemas.openxmlformats.org/drawingml/2006/table">
            <a:tbl>
              <a:tblPr/>
              <a:tblGrid>
                <a:gridCol w="3600450"/>
                <a:gridCol w="3600450"/>
              </a:tblGrid>
              <a:tr h="677863">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rgbClr val="050000"/>
                          </a:solidFill>
                          <a:effectLst/>
                          <a:latin typeface="Arial" charset="0"/>
                          <a:ea typeface="ＭＳ Ｐゴシック" charset="0"/>
                        </a:rPr>
                        <a:t>Cause</a:t>
                      </a:r>
                    </a:p>
                  </a:txBody>
                  <a:tcPr anchor="ctr" horzOverflow="overflow">
                    <a:lnL cap="flat">
                      <a:noFill/>
                    </a:lnL>
                    <a:lnR>
                      <a:noFill/>
                    </a:lnR>
                    <a:lnT cap="flat">
                      <a:noFill/>
                    </a:lnT>
                    <a:lnB w="38100" cap="flat" cmpd="sng" algn="ctr">
                      <a:solidFill>
                        <a:srgbClr val="7F06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rgbClr val="050000"/>
                          </a:solidFill>
                          <a:effectLst/>
                          <a:latin typeface="Arial" charset="0"/>
                          <a:ea typeface="ＭＳ Ｐゴシック" charset="0"/>
                        </a:rPr>
                        <a:t>Effect on Size/Concentration</a:t>
                      </a:r>
                    </a:p>
                  </a:txBody>
                  <a:tcPr anchor="ctr" horzOverflow="overflow">
                    <a:lnL>
                      <a:noFill/>
                    </a:lnL>
                    <a:lnR cap="flat">
                      <a:noFill/>
                    </a:lnR>
                    <a:lnT cap="flat">
                      <a:noFill/>
                    </a:lnT>
                    <a:lnB w="38100" cap="flat" cmpd="sng" algn="ctr">
                      <a:solidFill>
                        <a:srgbClr val="7F0600"/>
                      </a:solidFill>
                      <a:prstDash val="solid"/>
                      <a:round/>
                      <a:headEnd type="none" w="med" len="med"/>
                      <a:tailEnd type="triangle" w="med" len="med"/>
                    </a:lnB>
                    <a:lnTlToBr>
                      <a:noFill/>
                    </a:lnTlToBr>
                    <a:lnBlToTr>
                      <a:noFill/>
                    </a:lnBlToTr>
                    <a:solidFill>
                      <a:schemeClr val="folHlink"/>
                    </a:solidFill>
                  </a:tcPr>
                </a:tc>
              </a:tr>
              <a:tr h="676275">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chemeClr val="tx1"/>
                          </a:solidFill>
                          <a:effectLst/>
                          <a:latin typeface="Arial" charset="0"/>
                          <a:ea typeface="ＭＳ Ｐゴシック" charset="0"/>
                        </a:rPr>
                        <a:t>Indirect network effects</a:t>
                      </a:r>
                    </a:p>
                  </a:txBody>
                  <a:tcPr anchor="ctr" horzOverflow="overflow">
                    <a:lnL cap="flat">
                      <a:noFill/>
                    </a:lnL>
                    <a:lnR>
                      <a:noFill/>
                    </a:lnR>
                    <a:lnT w="38100" cap="flat" cmpd="sng" algn="ctr">
                      <a:solidFill>
                        <a:srgbClr val="7F0600"/>
                      </a:solidFill>
                      <a:prstDash val="solid"/>
                      <a:round/>
                      <a:headEnd type="none" w="med" len="med"/>
                      <a:tailEnd type="none" w="med" len="med"/>
                    </a:lnT>
                    <a:lnB w="38100" cap="flat" cmpd="sng" algn="ctr">
                      <a:solidFill>
                        <a:srgbClr val="7F0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3600" b="1" i="0" u="none" strike="noStrike" cap="none" normalizeH="0" baseline="0">
                          <a:ln>
                            <a:noFill/>
                          </a:ln>
                          <a:solidFill>
                            <a:schemeClr val="tx1"/>
                          </a:solidFill>
                          <a:effectLst/>
                          <a:latin typeface="Arial" charset="0"/>
                          <a:ea typeface="ＭＳ Ｐゴシック" charset="0"/>
                        </a:rPr>
                        <a:t>+</a:t>
                      </a:r>
                    </a:p>
                  </a:txBody>
                  <a:tcPr anchor="ctr" horzOverflow="overflow">
                    <a:lnL>
                      <a:noFill/>
                    </a:lnL>
                    <a:lnR cap="flat">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chemeClr val="tx1"/>
                          </a:solidFill>
                          <a:effectLst/>
                          <a:latin typeface="Arial" charset="0"/>
                          <a:ea typeface="ＭＳ Ｐゴシック" charset="0"/>
                        </a:rPr>
                        <a:t>Scale economies</a:t>
                      </a:r>
                    </a:p>
                  </a:txBody>
                  <a:tcPr anchor="ctr" horzOverflow="overflow">
                    <a:lnL cap="flat">
                      <a:noFill/>
                    </a:lnL>
                    <a:lnR>
                      <a:noFill/>
                    </a:lnR>
                    <a:lnT w="38100" cap="flat" cmpd="sng" algn="ctr">
                      <a:solidFill>
                        <a:srgbClr val="7F0600"/>
                      </a:solidFill>
                      <a:prstDash val="solid"/>
                      <a:round/>
                      <a:headEnd type="none" w="med" len="med"/>
                      <a:tailEnd type="none" w="med" len="med"/>
                    </a:lnT>
                    <a:lnB w="38100" cap="flat" cmpd="sng" algn="ctr">
                      <a:solidFill>
                        <a:srgbClr val="7F0600"/>
                      </a:solidFill>
                      <a:prstDash val="solid"/>
                      <a:round/>
                      <a:headEnd type="none" w="med" len="med"/>
                      <a:tailEnd type="triangl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3600" b="1" i="0" u="none" strike="noStrike" cap="none" normalizeH="0" baseline="0">
                          <a:ln>
                            <a:noFill/>
                          </a:ln>
                          <a:solidFill>
                            <a:schemeClr val="tx1"/>
                          </a:solidFill>
                          <a:effectLst/>
                          <a:latin typeface="Arial" charset="0"/>
                          <a:ea typeface="ＭＳ Ｐゴシック" charset="0"/>
                        </a:rPr>
                        <a:t>+</a:t>
                      </a:r>
                    </a:p>
                  </a:txBody>
                  <a:tcPr anchor="ctr" horzOverflow="overflow">
                    <a:lnL>
                      <a:noFill/>
                    </a:lnL>
                    <a:lnR cap="flat">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chemeClr val="tx1"/>
                          </a:solidFill>
                          <a:effectLst/>
                          <a:latin typeface="Arial" charset="0"/>
                          <a:ea typeface="ＭＳ Ｐゴシック" charset="0"/>
                        </a:rPr>
                        <a:t>Congestion</a:t>
                      </a:r>
                    </a:p>
                  </a:txBody>
                  <a:tcPr anchor="ctr" horzOverflow="overflow">
                    <a:lnL cap="flat">
                      <a:noFill/>
                    </a:lnL>
                    <a:lnR>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3600" b="1" i="0" u="none" strike="noStrike" cap="none" normalizeH="0" baseline="0">
                          <a:ln>
                            <a:noFill/>
                          </a:ln>
                          <a:solidFill>
                            <a:schemeClr val="tx1"/>
                          </a:solidFill>
                          <a:effectLst/>
                          <a:latin typeface="Arial Unicode MS" charset="0"/>
                          <a:ea typeface="ＭＳ Ｐゴシック" charset="0"/>
                          <a:cs typeface="Arial Unicode MS" charset="0"/>
                        </a:rPr>
                        <a:t>–</a:t>
                      </a:r>
                    </a:p>
                  </a:txBody>
                  <a:tcPr anchor="ctr" horzOverflow="overflow">
                    <a:lnL>
                      <a:noFill/>
                    </a:lnL>
                    <a:lnR cap="flat">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chemeClr val="tx1"/>
                          </a:solidFill>
                          <a:effectLst/>
                          <a:latin typeface="Arial" charset="0"/>
                          <a:ea typeface="ＭＳ Ｐゴシック" charset="0"/>
                        </a:rPr>
                        <a:t>Platform differentiation</a:t>
                      </a:r>
                    </a:p>
                  </a:txBody>
                  <a:tcPr anchor="ctr" horzOverflow="overflow">
                    <a:lnL cap="flat">
                      <a:noFill/>
                    </a:lnL>
                    <a:lnR>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3600" b="1" i="0" u="none" strike="noStrike" cap="none" normalizeH="0" baseline="0">
                          <a:ln>
                            <a:noFill/>
                          </a:ln>
                          <a:solidFill>
                            <a:schemeClr val="tx1"/>
                          </a:solidFill>
                          <a:effectLst/>
                          <a:latin typeface="Arial Unicode MS" charset="0"/>
                          <a:ea typeface="ＭＳ Ｐゴシック" charset="0"/>
                          <a:cs typeface="Arial Unicode MS" charset="0"/>
                        </a:rPr>
                        <a:t>–</a:t>
                      </a:r>
                    </a:p>
                  </a:txBody>
                  <a:tcPr anchor="ctr" horzOverflow="overflow">
                    <a:lnL>
                      <a:noFill/>
                    </a:lnL>
                    <a:lnR cap="flat">
                      <a:noFill/>
                    </a:lnR>
                    <a:lnT w="38100" cap="flat" cmpd="sng" algn="ctr">
                      <a:solidFill>
                        <a:srgbClr val="7F0600"/>
                      </a:solidFill>
                      <a:prstDash val="solid"/>
                      <a:round/>
                      <a:headEnd type="none" w="med" len="med"/>
                      <a:tailEnd type="triangle" w="med" len="med"/>
                    </a:lnT>
                    <a:lnB w="38100" cap="flat" cmpd="sng" algn="ctr">
                      <a:solidFill>
                        <a:srgbClr val="7F0600"/>
                      </a:solidFill>
                      <a:prstDash val="solid"/>
                      <a:round/>
                      <a:headEnd type="none" w="med" len="med"/>
                      <a:tailEnd type="triangl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1600" b="1" i="0" u="none" strike="noStrike" cap="none" normalizeH="0" baseline="0">
                          <a:ln>
                            <a:noFill/>
                          </a:ln>
                          <a:solidFill>
                            <a:schemeClr val="tx1"/>
                          </a:solidFill>
                          <a:effectLst/>
                          <a:latin typeface="Arial" charset="0"/>
                          <a:ea typeface="ＭＳ Ｐゴシック" charset="0"/>
                        </a:rPr>
                        <a:t>Multi-homing</a:t>
                      </a:r>
                    </a:p>
                  </a:txBody>
                  <a:tcPr anchor="ctr" horzOverflow="overflow">
                    <a:lnL cap="flat">
                      <a:noFill/>
                    </a:lnL>
                    <a:lnR>
                      <a:noFill/>
                    </a:lnR>
                    <a:lnT w="38100" cap="flat" cmpd="sng" algn="ctr">
                      <a:solidFill>
                        <a:srgbClr val="7F0600"/>
                      </a:solidFill>
                      <a:prstDash val="solid"/>
                      <a:round/>
                      <a:headEnd type="none" w="med" len="med"/>
                      <a:tailEnd type="triangl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
                          <a:srgbClr val="800000"/>
                        </a:buClr>
                        <a:buSzPct val="120000"/>
                        <a:buFont typeface="Wingdings" charset="0"/>
                        <a:buNone/>
                        <a:tabLst/>
                      </a:pPr>
                      <a:r>
                        <a:rPr kumimoji="0" lang="en-US" sz="3600" b="1" i="0" u="none" strike="noStrike" cap="none" normalizeH="0" baseline="0">
                          <a:ln>
                            <a:noFill/>
                          </a:ln>
                          <a:solidFill>
                            <a:schemeClr val="tx1"/>
                          </a:solidFill>
                          <a:effectLst/>
                          <a:latin typeface="Arial Unicode MS" charset="0"/>
                          <a:ea typeface="ＭＳ Ｐゴシック" charset="0"/>
                          <a:cs typeface="Arial Unicode MS" charset="0"/>
                        </a:rPr>
                        <a:t>–</a:t>
                      </a:r>
                    </a:p>
                  </a:txBody>
                  <a:tcPr anchor="ctr" horzOverflow="overflow">
                    <a:lnL>
                      <a:noFill/>
                    </a:lnL>
                    <a:lnR cap="flat">
                      <a:noFill/>
                    </a:lnR>
                    <a:lnT w="38100" cap="flat" cmpd="sng" algn="ctr">
                      <a:solidFill>
                        <a:srgbClr val="7F0600"/>
                      </a:solidFill>
                      <a:prstDash val="solid"/>
                      <a:round/>
                      <a:headEnd type="none" w="med" len="med"/>
                      <a:tailEnd type="triangle" w="med" len="med"/>
                    </a:lnT>
                    <a:lnB cap="flat">
                      <a:noFill/>
                    </a:lnB>
                    <a:lnTlToBr>
                      <a:noFill/>
                    </a:lnTlToBr>
                    <a:lnBlToTr>
                      <a:noFill/>
                    </a:lnBlToTr>
                    <a:noFill/>
                  </a:tcPr>
                </a:tc>
              </a:tr>
            </a:tbl>
          </a:graphicData>
        </a:graphic>
      </p:graphicFrame>
      <p:sp>
        <p:nvSpPr>
          <p:cNvPr id="993319" name="Rectangle 39"/>
          <p:cNvSpPr>
            <a:spLocks noChangeArrowheads="1"/>
          </p:cNvSpPr>
          <p:nvPr/>
        </p:nvSpPr>
        <p:spPr bwMode="auto">
          <a:xfrm>
            <a:off x="8207375" y="1773238"/>
            <a:ext cx="287338" cy="42481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bg2">
                      <a:alpha val="74998"/>
                    </a:schemeClr>
                  </a:outerShdw>
                </a:effectLst>
              </a14:hiddenEffects>
            </a:ext>
          </a:extLst>
        </p:spPr>
        <p:txBody>
          <a:bodyPr anchor="ctr">
            <a:spAutoFit/>
          </a:bodyPr>
          <a:lstStyle/>
          <a:p>
            <a:endParaRPr lang="en-US"/>
          </a:p>
        </p:txBody>
      </p:sp>
      <p:sp>
        <p:nvSpPr>
          <p:cNvPr id="993320" name="Text Box 40"/>
          <p:cNvSpPr txBox="1">
            <a:spLocks noChangeArrowheads="1"/>
          </p:cNvSpPr>
          <p:nvPr/>
        </p:nvSpPr>
        <p:spPr bwMode="auto">
          <a:xfrm>
            <a:off x="1042988" y="5876925"/>
            <a:ext cx="6913562" cy="857250"/>
          </a:xfrm>
          <a:prstGeom prst="rect">
            <a:avLst/>
          </a:prstGeom>
          <a:solidFill>
            <a:schemeClr val="accent1">
              <a:alpha val="50000"/>
            </a:schemeClr>
          </a:solidFill>
          <a:ln w="222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90000"/>
              </a:lnSpc>
              <a:spcBef>
                <a:spcPct val="20000"/>
              </a:spcBef>
              <a:buClr>
                <a:schemeClr val="hlink"/>
              </a:buClr>
              <a:buSzTx/>
            </a:pPr>
            <a:r>
              <a:rPr lang="en-US">
                <a:latin typeface="Tahoma" charset="0"/>
              </a:rPr>
              <a:t>In practice most multi-sided industries have several competing differentiated MSPs, Scale and indirect network effects don’t result in market tipping to monopoly usually.</a:t>
            </a:r>
          </a:p>
        </p:txBody>
      </p:sp>
    </p:spTree>
    <p:extLst>
      <p:ext uri="{BB962C8B-B14F-4D97-AF65-F5344CB8AC3E}">
        <p14:creationId xmlns:p14="http://schemas.microsoft.com/office/powerpoint/2010/main" val="226305477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457200"/>
            <a:ext cx="8153400" cy="511886"/>
          </a:xfrm>
        </p:spPr>
        <p:txBody>
          <a:bodyPr/>
          <a:lstStyle/>
          <a:p>
            <a:r>
              <a:rPr lang="en-US" dirty="0" smtClean="0">
                <a:cs typeface="Times New Roman" pitchFamily="18" charset="0"/>
              </a:rPr>
              <a:t>Determinants of </a:t>
            </a:r>
            <a:r>
              <a:rPr lang="en-US" dirty="0" smtClean="0">
                <a:cs typeface="Times New Roman" pitchFamily="18" charset="0"/>
              </a:rPr>
              <a:t>industry </a:t>
            </a:r>
            <a:r>
              <a:rPr lang="en-US" dirty="0">
                <a:cs typeface="Times New Roman" pitchFamily="18" charset="0"/>
              </a:rPr>
              <a:t>s</a:t>
            </a:r>
            <a:r>
              <a:rPr lang="en-US" dirty="0" smtClean="0">
                <a:cs typeface="Times New Roman" pitchFamily="18" charset="0"/>
              </a:rPr>
              <a:t>tructure</a:t>
            </a:r>
            <a:endParaRPr lang="es-AR" dirty="0"/>
          </a:p>
        </p:txBody>
      </p:sp>
      <p:graphicFrame>
        <p:nvGraphicFramePr>
          <p:cNvPr id="22" name="Diagram 7"/>
          <p:cNvGraphicFramePr/>
          <p:nvPr>
            <p:extLst>
              <p:ext uri="{D42A27DB-BD31-4B8C-83A1-F6EECF244321}">
                <p14:modId xmlns:p14="http://schemas.microsoft.com/office/powerpoint/2010/main" val="345221626"/>
              </p:ext>
            </p:extLst>
          </p:nvPr>
        </p:nvGraphicFramePr>
        <p:xfrm>
          <a:off x="381000" y="4953000"/>
          <a:ext cx="8229600" cy="129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Group 36"/>
          <p:cNvGraphicFramePr>
            <a:graphicFrameLocks noGrp="1"/>
          </p:cNvGraphicFramePr>
          <p:nvPr/>
        </p:nvGraphicFramePr>
        <p:xfrm>
          <a:off x="914400" y="1524000"/>
          <a:ext cx="7162800" cy="3201130"/>
        </p:xfrm>
        <a:graphic>
          <a:graphicData uri="http://schemas.openxmlformats.org/drawingml/2006/table">
            <a:tbl>
              <a:tblPr/>
              <a:tblGrid>
                <a:gridCol w="3873759"/>
                <a:gridCol w="3289041"/>
              </a:tblGrid>
              <a:tr h="49158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1" i="0" u="none" strike="noStrike" cap="none" normalizeH="0" baseline="0" dirty="0" smtClean="0">
                          <a:ln>
                            <a:noFill/>
                          </a:ln>
                          <a:solidFill>
                            <a:schemeClr val="tx1"/>
                          </a:solidFill>
                          <a:effectLst/>
                          <a:latin typeface="+mj-lt"/>
                        </a:rPr>
                        <a:t>Cause</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1" i="0" u="none" strike="noStrike" cap="none" normalizeH="0" baseline="0" dirty="0" smtClean="0">
                          <a:ln>
                            <a:noFill/>
                          </a:ln>
                          <a:solidFill>
                            <a:schemeClr val="tx1"/>
                          </a:solidFill>
                          <a:effectLst/>
                          <a:latin typeface="+mj-lt"/>
                        </a:rPr>
                        <a:t>Effect on Size/Concentration</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chemeClr val="accent1"/>
                    </a:solidFill>
                  </a:tcPr>
                </a:tc>
              </a:tr>
              <a:tr h="53894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0" i="0" u="none" strike="noStrike" cap="none" normalizeH="0" baseline="0" dirty="0" smtClean="0">
                          <a:ln>
                            <a:noFill/>
                          </a:ln>
                          <a:solidFill>
                            <a:schemeClr val="tx1"/>
                          </a:solidFill>
                          <a:effectLst/>
                          <a:latin typeface="+mj-lt"/>
                          <a:cs typeface="Times New Roman" pitchFamily="18" charset="0"/>
                        </a:rPr>
                        <a:t>Indirect network effects</a:t>
                      </a:r>
                      <a:endParaRPr kumimoji="0" lang="en-US" sz="1500" b="0" i="0" u="none" strike="noStrike" cap="none" normalizeH="0" baseline="0" dirty="0" smtClean="0">
                        <a:ln>
                          <a:noFill/>
                        </a:ln>
                        <a:solidFill>
                          <a:schemeClr val="tx1"/>
                        </a:solidFill>
                        <a:effectLst/>
                        <a:latin typeface="+mj-lt"/>
                      </a:endParaRP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latin typeface="+mj-lt"/>
                          <a:cs typeface="Times New Roman" pitchFamily="18" charset="0"/>
                        </a:rPr>
                        <a:t>+</a:t>
                      </a:r>
                      <a:endParaRPr kumimoji="0" lang="en-US" sz="2200" b="0" i="0" u="none" strike="noStrike" cap="none" normalizeH="0" baseline="0" dirty="0" smtClean="0">
                        <a:ln>
                          <a:noFill/>
                        </a:ln>
                        <a:solidFill>
                          <a:schemeClr val="tx1"/>
                        </a:solidFill>
                        <a:effectLst/>
                        <a:latin typeface="+mj-lt"/>
                      </a:endParaRP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r>
              <a:tr h="54022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0" i="0" u="none" strike="noStrike" cap="none" normalizeH="0" baseline="0" dirty="0" smtClean="0">
                          <a:ln>
                            <a:noFill/>
                          </a:ln>
                          <a:solidFill>
                            <a:schemeClr val="tx1"/>
                          </a:solidFill>
                          <a:effectLst/>
                          <a:latin typeface="+mj-lt"/>
                          <a:cs typeface="Times New Roman" pitchFamily="18" charset="0"/>
                        </a:rPr>
                        <a:t>Scale economies</a:t>
                      </a:r>
                      <a:r>
                        <a:rPr kumimoji="0" lang="en-US" sz="1500" b="0" i="0" u="none" strike="noStrike" cap="none" normalizeH="0" baseline="0" dirty="0" smtClean="0">
                          <a:ln>
                            <a:noFill/>
                          </a:ln>
                          <a:solidFill>
                            <a:schemeClr val="tx1"/>
                          </a:solidFill>
                          <a:effectLst/>
                          <a:latin typeface="+mj-lt"/>
                        </a:rPr>
                        <a:t> </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EFEFE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latin typeface="+mj-lt"/>
                          <a:cs typeface="Times New Roman" pitchFamily="18" charset="0"/>
                        </a:rPr>
                        <a:t>+</a:t>
                      </a:r>
                      <a:endParaRPr kumimoji="0" lang="en-US" sz="2200" b="0" i="0" u="none" strike="noStrike" cap="none" normalizeH="0" baseline="0" dirty="0" smtClean="0">
                        <a:ln>
                          <a:noFill/>
                        </a:ln>
                        <a:solidFill>
                          <a:schemeClr val="tx1"/>
                        </a:solidFill>
                        <a:effectLst/>
                        <a:latin typeface="+mj-lt"/>
                      </a:endParaRP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EFEFEF"/>
                    </a:solidFill>
                  </a:tcPr>
                </a:tc>
              </a:tr>
              <a:tr h="54022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0" i="0" u="none" strike="noStrike" cap="none" normalizeH="0" baseline="0" dirty="0" smtClean="0">
                          <a:ln>
                            <a:noFill/>
                          </a:ln>
                          <a:solidFill>
                            <a:schemeClr val="tx1"/>
                          </a:solidFill>
                          <a:effectLst/>
                          <a:latin typeface="+mj-lt"/>
                          <a:cs typeface="Times New Roman" pitchFamily="18" charset="0"/>
                        </a:rPr>
                        <a:t>Congestion</a:t>
                      </a:r>
                      <a:r>
                        <a:rPr kumimoji="0" lang="en-US" sz="1500" b="0" i="0" u="none" strike="noStrike" cap="none" normalizeH="0" baseline="0" dirty="0" smtClean="0">
                          <a:ln>
                            <a:noFill/>
                          </a:ln>
                          <a:solidFill>
                            <a:schemeClr val="tx1"/>
                          </a:solidFill>
                          <a:effectLst/>
                          <a:latin typeface="+mj-lt"/>
                        </a:rPr>
                        <a:t> </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latin typeface="+mj-lt"/>
                          <a:cs typeface="Times New Roman" pitchFamily="18" charset="0"/>
                        </a:rPr>
                        <a:t>-</a:t>
                      </a:r>
                      <a:endParaRPr kumimoji="0" lang="en-US" sz="2200" b="0" i="0" u="none" strike="noStrike" cap="none" normalizeH="0" baseline="0" dirty="0" smtClean="0">
                        <a:ln>
                          <a:noFill/>
                        </a:ln>
                        <a:solidFill>
                          <a:schemeClr val="tx1"/>
                        </a:solidFill>
                        <a:effectLst/>
                        <a:latin typeface="+mj-lt"/>
                      </a:endParaRP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r>
              <a:tr h="54790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0" i="0" u="none" strike="noStrike" cap="none" normalizeH="0" baseline="0" dirty="0" smtClean="0">
                          <a:ln>
                            <a:noFill/>
                          </a:ln>
                          <a:solidFill>
                            <a:schemeClr val="tx1"/>
                          </a:solidFill>
                          <a:effectLst/>
                          <a:latin typeface="+mj-lt"/>
                          <a:cs typeface="Times New Roman" pitchFamily="18" charset="0"/>
                        </a:rPr>
                        <a:t>Multi-homing (customers use several platforms)</a:t>
                      </a:r>
                      <a:r>
                        <a:rPr kumimoji="0" lang="en-US" sz="1500" b="0" i="0" u="none" strike="noStrike" cap="none" normalizeH="0" baseline="0" dirty="0" smtClean="0">
                          <a:ln>
                            <a:noFill/>
                          </a:ln>
                          <a:solidFill>
                            <a:schemeClr val="tx1"/>
                          </a:solidFill>
                          <a:effectLst/>
                          <a:latin typeface="+mj-lt"/>
                        </a:rPr>
                        <a:t> </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EFEFE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latin typeface="+mj-lt"/>
                          <a:cs typeface="Times New Roman" pitchFamily="18" charset="0"/>
                        </a:rPr>
                        <a:t>-</a:t>
                      </a:r>
                      <a:endParaRPr kumimoji="0" lang="en-US" sz="2200" b="0" i="0" u="none" strike="noStrike" cap="none" normalizeH="0" baseline="0" dirty="0" smtClean="0">
                        <a:ln>
                          <a:noFill/>
                        </a:ln>
                        <a:solidFill>
                          <a:schemeClr val="tx1"/>
                        </a:solidFill>
                        <a:effectLst/>
                        <a:latin typeface="+mj-lt"/>
                      </a:endParaRP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EFEFEF"/>
                    </a:solidFill>
                  </a:tcPr>
                </a:tc>
              </a:tr>
              <a:tr h="54150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500" b="0" i="0" u="none" strike="noStrike" cap="none" normalizeH="0" baseline="0" dirty="0" smtClean="0">
                          <a:ln>
                            <a:noFill/>
                          </a:ln>
                          <a:solidFill>
                            <a:schemeClr val="tx1"/>
                          </a:solidFill>
                          <a:effectLst/>
                          <a:latin typeface="+mj-lt"/>
                          <a:cs typeface="Times New Roman" pitchFamily="18" charset="0"/>
                        </a:rPr>
                        <a:t>Platform differentiation</a:t>
                      </a:r>
                      <a:r>
                        <a:rPr kumimoji="0" lang="en-US" sz="1500" b="0" i="0" u="none" strike="noStrike" cap="none" normalizeH="0" baseline="0" dirty="0" smtClean="0">
                          <a:ln>
                            <a:noFill/>
                          </a:ln>
                          <a:solidFill>
                            <a:schemeClr val="tx1"/>
                          </a:solidFill>
                          <a:effectLst/>
                          <a:latin typeface="+mj-lt"/>
                        </a:rPr>
                        <a:t> </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latin typeface="+mj-lt"/>
                        </a:rPr>
                        <a:t>- </a:t>
                      </a:r>
                    </a:p>
                  </a:txBody>
                  <a:tcPr horzOverflow="overflow">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lnTlToBr>
                      <a:noFill/>
                    </a:lnTlToBr>
                    <a:lnBlToTr>
                      <a:noFill/>
                    </a:lnBlToTr>
                    <a:solidFill>
                      <a:srgbClr val="DEDEDE"/>
                    </a:solidFill>
                  </a:tcPr>
                </a:tc>
              </a:tr>
            </a:tbl>
          </a:graphicData>
        </a:graphic>
      </p:graphicFrame>
    </p:spTree>
    <p:extLst>
      <p:ext uri="{BB962C8B-B14F-4D97-AF65-F5344CB8AC3E}">
        <p14:creationId xmlns:p14="http://schemas.microsoft.com/office/powerpoint/2010/main" val="255475630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Symmetric vs. </a:t>
            </a:r>
            <a:r>
              <a:rPr lang="en-US" dirty="0" smtClean="0"/>
              <a:t>asymmetric </a:t>
            </a:r>
            <a:r>
              <a:rPr lang="en-US" dirty="0"/>
              <a:t>c</a:t>
            </a:r>
            <a:r>
              <a:rPr lang="en-US" dirty="0" smtClean="0"/>
              <a:t>ompetition</a:t>
            </a:r>
            <a:endParaRPr lang="en-US" dirty="0"/>
          </a:p>
        </p:txBody>
      </p:sp>
      <p:sp>
        <p:nvSpPr>
          <p:cNvPr id="3" name="Slide Number Placeholder 2"/>
          <p:cNvSpPr>
            <a:spLocks noGrp="1"/>
          </p:cNvSpPr>
          <p:nvPr>
            <p:ph type="sldNum" sz="quarter" idx="4294967295"/>
          </p:nvPr>
        </p:nvSpPr>
        <p:spPr>
          <a:xfrm>
            <a:off x="0" y="1272222"/>
            <a:ext cx="533400" cy="244476"/>
          </a:xfrm>
          <a:prstGeom prst="rect">
            <a:avLst/>
          </a:prstGeom>
        </p:spPr>
        <p:txBody>
          <a:bodyPr>
            <a:normAutofit fontScale="62500" lnSpcReduction="20000"/>
          </a:bodyPr>
          <a:lstStyle/>
          <a:p>
            <a:fld id="{B8135125-4751-4D33-AC92-8360D0A3721E}" type="slidenum">
              <a:rPr lang="en-US" smtClean="0"/>
              <a:pPr/>
              <a:t>33</a:t>
            </a:fld>
            <a:endParaRPr lang="en-US"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2523337802"/>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238783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smtClean="0"/>
              <a:t>asymmetric </a:t>
            </a:r>
            <a:r>
              <a:rPr lang="en-US" dirty="0"/>
              <a:t>c</a:t>
            </a:r>
            <a:r>
              <a:rPr lang="en-US" dirty="0" smtClean="0"/>
              <a:t>ompetition</a:t>
            </a:r>
            <a:endParaRPr lang="en-US" dirty="0"/>
          </a:p>
        </p:txBody>
      </p:sp>
      <p:sp>
        <p:nvSpPr>
          <p:cNvPr id="3" name="Slide Number Placeholder 2"/>
          <p:cNvSpPr>
            <a:spLocks noGrp="1"/>
          </p:cNvSpPr>
          <p:nvPr>
            <p:ph type="sldNum" sz="quarter" idx="4294967295"/>
          </p:nvPr>
        </p:nvSpPr>
        <p:spPr>
          <a:xfrm>
            <a:off x="0" y="1272222"/>
            <a:ext cx="533400" cy="244476"/>
          </a:xfrm>
          <a:prstGeom prst="rect">
            <a:avLst/>
          </a:prstGeom>
        </p:spPr>
        <p:txBody>
          <a:bodyPr>
            <a:normAutofit fontScale="62500" lnSpcReduction="20000"/>
          </a:bodyPr>
          <a:lstStyle/>
          <a:p>
            <a:fld id="{B8135125-4751-4D33-AC92-8360D0A3721E}" type="slidenum">
              <a:rPr lang="en-US" smtClean="0"/>
              <a:pPr/>
              <a:t>34</a:t>
            </a:fld>
            <a:endParaRPr lang="en-US" dirty="0"/>
          </a:p>
        </p:txBody>
      </p:sp>
      <p:graphicFrame>
        <p:nvGraphicFramePr>
          <p:cNvPr id="5" name="Content Placeholder 5"/>
          <p:cNvGraphicFramePr>
            <a:graphicFrameLocks noGrp="1"/>
          </p:cNvGraphicFramePr>
          <p:nvPr>
            <p:ph sz="quarter" idx="1"/>
            <p:extLst>
              <p:ext uri="{D42A27DB-BD31-4B8C-83A1-F6EECF244321}">
                <p14:modId xmlns:p14="http://schemas.microsoft.com/office/powerpoint/2010/main" val="813018512"/>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788611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74280"/>
          </a:xfrm>
        </p:spPr>
        <p:txBody>
          <a:bodyPr>
            <a:noAutofit/>
          </a:bodyPr>
          <a:lstStyle/>
          <a:p>
            <a:r>
              <a:rPr lang="en-US" dirty="0" smtClean="0">
                <a:latin typeface="Century Gothic"/>
                <a:cs typeface="Century Gothic"/>
              </a:rPr>
              <a:t>Overview</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907798876"/>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3479303882"/>
              </p:ext>
            </p:extLst>
          </p:nvPr>
        </p:nvGraphicFramePr>
        <p:xfrm>
          <a:off x="228600" y="1447800"/>
          <a:ext cx="8534400" cy="495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911124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457200"/>
            <a:ext cx="8153400" cy="511886"/>
          </a:xfrm>
        </p:spPr>
        <p:txBody>
          <a:bodyPr/>
          <a:lstStyle/>
          <a:p>
            <a:r>
              <a:rPr lang="en-US" dirty="0" smtClean="0"/>
              <a:t>Platform Maximizes Value </a:t>
            </a:r>
            <a:endParaRPr lang="es-AR" dirty="0"/>
          </a:p>
        </p:txBody>
      </p:sp>
      <p:graphicFrame>
        <p:nvGraphicFramePr>
          <p:cNvPr id="6" name="Diagram 7"/>
          <p:cNvGraphicFramePr/>
          <p:nvPr>
            <p:extLst>
              <p:ext uri="{D42A27DB-BD31-4B8C-83A1-F6EECF244321}">
                <p14:modId xmlns:p14="http://schemas.microsoft.com/office/powerpoint/2010/main" val="1506685270"/>
              </p:ext>
            </p:extLst>
          </p:nvPr>
        </p:nvGraphicFramePr>
        <p:xfrm>
          <a:off x="381000" y="1828800"/>
          <a:ext cx="8229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70605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1000" y="0"/>
            <a:ext cx="8153400" cy="511886"/>
          </a:xfrm>
        </p:spPr>
        <p:txBody>
          <a:bodyPr/>
          <a:lstStyle/>
          <a:p>
            <a:r>
              <a:rPr lang="en-US" dirty="0" smtClean="0"/>
              <a:t>How </a:t>
            </a:r>
            <a:r>
              <a:rPr lang="en-US" dirty="0"/>
              <a:t>p</a:t>
            </a:r>
            <a:r>
              <a:rPr lang="en-US" dirty="0" smtClean="0"/>
              <a:t>latforms </a:t>
            </a:r>
            <a:r>
              <a:rPr lang="en-US" dirty="0"/>
              <a:t>i</a:t>
            </a:r>
            <a:r>
              <a:rPr lang="en-US" dirty="0" smtClean="0"/>
              <a:t>nternalize </a:t>
            </a:r>
            <a:r>
              <a:rPr lang="en-US" dirty="0"/>
              <a:t>n</a:t>
            </a:r>
            <a:r>
              <a:rPr lang="en-US" dirty="0" smtClean="0"/>
              <a:t>etwork </a:t>
            </a:r>
            <a:r>
              <a:rPr lang="en-US" dirty="0"/>
              <a:t>e</a:t>
            </a:r>
            <a:r>
              <a:rPr lang="en-US" dirty="0" smtClean="0"/>
              <a:t>ffects</a:t>
            </a:r>
            <a:endParaRPr lang="es-AR" dirty="0"/>
          </a:p>
        </p:txBody>
      </p:sp>
      <p:graphicFrame>
        <p:nvGraphicFramePr>
          <p:cNvPr id="6" name="Diagram 7"/>
          <p:cNvGraphicFramePr/>
          <p:nvPr>
            <p:extLst>
              <p:ext uri="{D42A27DB-BD31-4B8C-83A1-F6EECF244321}">
                <p14:modId xmlns:p14="http://schemas.microsoft.com/office/powerpoint/2010/main" val="3738248224"/>
              </p:ext>
            </p:extLst>
          </p:nvPr>
        </p:nvGraphicFramePr>
        <p:xfrm>
          <a:off x="381000" y="1828800"/>
          <a:ext cx="8229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47026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Platforms </a:t>
            </a:r>
            <a:r>
              <a:rPr lang="en-US" dirty="0" smtClean="0"/>
              <a:t>harness </a:t>
            </a:r>
            <a:r>
              <a:rPr lang="en-US" dirty="0"/>
              <a:t>e</a:t>
            </a:r>
            <a:r>
              <a:rPr lang="en-US" dirty="0" smtClean="0"/>
              <a:t>xternalities</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6</a:t>
            </a:fld>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444783193"/>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72848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Platform </a:t>
            </a:r>
            <a:r>
              <a:rPr lang="en-US" sz="2400" dirty="0" smtClean="0"/>
              <a:t>design </a:t>
            </a:r>
            <a:r>
              <a:rPr lang="en-US" sz="2400" dirty="0" smtClean="0"/>
              <a:t>and </a:t>
            </a:r>
            <a:r>
              <a:rPr lang="en-US" sz="2400" dirty="0" smtClean="0"/>
              <a:t>rules </a:t>
            </a:r>
            <a:r>
              <a:rPr lang="en-US" sz="2400" dirty="0"/>
              <a:t>p</a:t>
            </a:r>
            <a:r>
              <a:rPr lang="en-US" sz="2400" dirty="0" smtClean="0"/>
              <a:t>romote </a:t>
            </a:r>
            <a:r>
              <a:rPr lang="en-US" sz="2400" dirty="0"/>
              <a:t>p</a:t>
            </a:r>
            <a:r>
              <a:rPr lang="en-US" sz="2400" dirty="0" smtClean="0"/>
              <a:t>ositive </a:t>
            </a:r>
            <a:r>
              <a:rPr lang="en-US" sz="2400" dirty="0"/>
              <a:t>e</a:t>
            </a:r>
            <a:r>
              <a:rPr lang="en-US" sz="2400" dirty="0" smtClean="0"/>
              <a:t>xternalities</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7</a:t>
            </a:fld>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82865687"/>
              </p:ext>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64478602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Governance </a:t>
            </a:r>
            <a:r>
              <a:rPr lang="en-US" dirty="0" smtClean="0"/>
              <a:t>mitigates </a:t>
            </a:r>
            <a:r>
              <a:rPr lang="en-US" dirty="0"/>
              <a:t>n</a:t>
            </a:r>
            <a:r>
              <a:rPr lang="en-US" dirty="0" smtClean="0"/>
              <a:t>egative </a:t>
            </a:r>
            <a:r>
              <a:rPr lang="en-US" dirty="0"/>
              <a:t>e</a:t>
            </a:r>
            <a:r>
              <a:rPr lang="en-US" dirty="0" smtClean="0"/>
              <a:t>xternalities</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8</a:t>
            </a:fld>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930276606"/>
              </p:ext>
            </p:extLst>
          </p:nvPr>
        </p:nvGraphicFramePr>
        <p:xfrm>
          <a:off x="612648" y="1828800"/>
          <a:ext cx="8153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40966493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Welfare </a:t>
            </a:r>
            <a:r>
              <a:rPr lang="en-US" dirty="0" smtClean="0"/>
              <a:t>effects </a:t>
            </a:r>
            <a:r>
              <a:rPr lang="en-US" dirty="0" smtClean="0"/>
              <a:t>of </a:t>
            </a:r>
            <a:r>
              <a:rPr lang="en-US" dirty="0" smtClean="0"/>
              <a:t>rules</a:t>
            </a:r>
            <a:endParaRPr lang="en-US" dirty="0"/>
          </a:p>
        </p:txBody>
      </p:sp>
      <p:sp>
        <p:nvSpPr>
          <p:cNvPr id="3" name="Slide Number Placeholder 2"/>
          <p:cNvSpPr>
            <a:spLocks noGrp="1"/>
          </p:cNvSpPr>
          <p:nvPr>
            <p:ph type="sldNum" sz="quarter" idx="4294967295"/>
          </p:nvPr>
        </p:nvSpPr>
        <p:spPr>
          <a:xfrm>
            <a:off x="6553200" y="6437165"/>
            <a:ext cx="2133600" cy="365125"/>
          </a:xfrm>
          <a:prstGeom prst="rect">
            <a:avLst/>
          </a:prstGeom>
        </p:spPr>
        <p:txBody>
          <a:bodyPr>
            <a:normAutofit lnSpcReduction="10000"/>
          </a:bodyPr>
          <a:lstStyle/>
          <a:p>
            <a:fld id="{B8135125-4751-4D33-AC92-8360D0A3721E}" type="slidenum">
              <a:rPr lang="en-US" smtClean="0"/>
              <a:pPr/>
              <a:t>9</a:t>
            </a:fld>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700597346"/>
              </p:ext>
            </p:extLst>
          </p:nvPr>
        </p:nvGraphicFramePr>
        <p:xfrm>
          <a:off x="612648" y="1828800"/>
          <a:ext cx="8153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3"/>
          <p:cNvSpPr>
            <a:spLocks noGrp="1"/>
          </p:cNvSpPr>
          <p:nvPr>
            <p:ph type="dt" sz="half" idx="4294967295"/>
          </p:nvPr>
        </p:nvSpPr>
        <p:spPr>
          <a:xfrm>
            <a:off x="152400" y="6569075"/>
            <a:ext cx="3962400" cy="365125"/>
          </a:xfrm>
          <a:prstGeom prst="rect">
            <a:avLst/>
          </a:prstGeom>
        </p:spPr>
        <p:txBody>
          <a:bodyPr/>
          <a:lstStyle>
            <a:lvl1pPr>
              <a:defRPr sz="800"/>
            </a:lvl1pPr>
          </a:lstStyle>
          <a:p>
            <a:r>
              <a:rPr lang="en-US" dirty="0" smtClean="0"/>
              <a:t>© Global Economics Group. Do Not Distribute Without Permission </a:t>
            </a:r>
            <a:endParaRPr lang="en-US" dirty="0"/>
          </a:p>
        </p:txBody>
      </p:sp>
    </p:spTree>
    <p:extLst>
      <p:ext uri="{BB962C8B-B14F-4D97-AF65-F5344CB8AC3E}">
        <p14:creationId xmlns:p14="http://schemas.microsoft.com/office/powerpoint/2010/main" val="291175942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3346</TotalTime>
  <Words>3013</Words>
  <Application>Microsoft Macintosh PowerPoint</Application>
  <PresentationFormat>On-screen Show (4:3)</PresentationFormat>
  <Paragraphs>355</Paragraphs>
  <Slides>35</Slides>
  <Notes>29</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35</vt:i4>
      </vt:variant>
    </vt:vector>
  </HeadingPairs>
  <TitlesOfParts>
    <vt:vector size="39" baseType="lpstr">
      <vt:lpstr>Work Product 3 _ Key Players 3122010</vt:lpstr>
      <vt:lpstr>2_Work Product 3 _ Key Players 3122010</vt:lpstr>
      <vt:lpstr>Worksheet</vt:lpstr>
      <vt:lpstr>Document</vt:lpstr>
      <vt:lpstr>Topic 7: Multi-Sided platforms  </vt:lpstr>
      <vt:lpstr>Overview</vt:lpstr>
      <vt:lpstr>Maximizing Value</vt:lpstr>
      <vt:lpstr>Platform Maximizes Value </vt:lpstr>
      <vt:lpstr>How platforms internalize network effects</vt:lpstr>
      <vt:lpstr>Platforms harness externalities</vt:lpstr>
      <vt:lpstr>Platform design and rules promote positive externalities</vt:lpstr>
      <vt:lpstr>Governance mitigates negative externalities</vt:lpstr>
      <vt:lpstr>Welfare effects of rules</vt:lpstr>
      <vt:lpstr>Multihoming</vt:lpstr>
      <vt:lpstr>Multi-homing key concept for platforms</vt:lpstr>
      <vt:lpstr>Tentative examples of multi-homing</vt:lpstr>
      <vt:lpstr>‘Homing more complicated than it seems</vt:lpstr>
      <vt:lpstr>Competition for single homing customers</vt:lpstr>
      <vt:lpstr>Switching costs and multi-homing Strategies</vt:lpstr>
      <vt:lpstr>Single homing and pricing in practice</vt:lpstr>
      <vt:lpstr>Pricing Strategies</vt:lpstr>
      <vt:lpstr>Profit level versus pricing structure</vt:lpstr>
      <vt:lpstr>Rules of thumb for pricing structure</vt:lpstr>
      <vt:lpstr>Software platforms and pricing</vt:lpstr>
      <vt:lpstr>Ignition and Critical Mass</vt:lpstr>
      <vt:lpstr>YouTube ignited in late 2005 </vt:lpstr>
      <vt:lpstr>Platforms need critical mass to ignite</vt:lpstr>
      <vt:lpstr>Successful launch requires critical mass</vt:lpstr>
      <vt:lpstr>Critical mass, platform ignition and growth</vt:lpstr>
      <vt:lpstr>Three phases of platform growth</vt:lpstr>
      <vt:lpstr>Initiation and getting to critical mass </vt:lpstr>
      <vt:lpstr>Platform Competition</vt:lpstr>
      <vt:lpstr>Most platform compete with other platforms </vt:lpstr>
      <vt:lpstr>The MySpace “Monopoly” </vt:lpstr>
      <vt:lpstr>Determinations of competition</vt:lpstr>
      <vt:lpstr>Determinants of industry structure</vt:lpstr>
      <vt:lpstr>Symmetric vs. asymmetric competition</vt:lpstr>
      <vt:lpstr>Examples of asymmetric competition</vt:lpstr>
      <vt:lpstr>Overview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REGULATION OF CONSUMER THE PAYMENTS AND LENDING INDUSTRIES: DURBIN AND THE CFPB</dc:title>
  <dc:creator>Administratr</dc:creator>
  <cp:lastModifiedBy>David Evans</cp:lastModifiedBy>
  <cp:revision>252</cp:revision>
  <cp:lastPrinted>2013-02-20T17:57:08Z</cp:lastPrinted>
  <dcterms:created xsi:type="dcterms:W3CDTF">2011-10-04T15:45:24Z</dcterms:created>
  <dcterms:modified xsi:type="dcterms:W3CDTF">2013-05-22T14:31:24Z</dcterms:modified>
</cp:coreProperties>
</file>